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79" r:id="rId5"/>
    <p:sldId id="286" r:id="rId6"/>
    <p:sldId id="284" r:id="rId7"/>
    <p:sldId id="285" r:id="rId8"/>
    <p:sldId id="283" r:id="rId9"/>
    <p:sldId id="282" r:id="rId10"/>
    <p:sldId id="281" r:id="rId11"/>
    <p:sldId id="280" r:id="rId12"/>
    <p:sldId id="262" r:id="rId13"/>
    <p:sldId id="277" r:id="rId14"/>
    <p:sldId id="276" r:id="rId15"/>
    <p:sldId id="278" r:id="rId16"/>
    <p:sldId id="274" r:id="rId17"/>
    <p:sldId id="271" r:id="rId18"/>
    <p:sldId id="270" r:id="rId19"/>
    <p:sldId id="268" r:id="rId20"/>
    <p:sldId id="275" r:id="rId21"/>
    <p:sldId id="267" r:id="rId22"/>
    <p:sldId id="260" r:id="rId23"/>
    <p:sldId id="272" r:id="rId24"/>
    <p:sldId id="263" r:id="rId25"/>
    <p:sldId id="264" r:id="rId26"/>
    <p:sldId id="265" r:id="rId27"/>
    <p:sldId id="266" r:id="rId28"/>
    <p:sldId id="261" r:id="rId29"/>
    <p:sldId id="257" r:id="rId30"/>
    <p:sldId id="25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6559F21-D5F1-4C5F-8E87-52779BABF64A}">
          <p14:sldIdLst>
            <p14:sldId id="256"/>
            <p14:sldId id="269"/>
            <p14:sldId id="273"/>
            <p14:sldId id="279"/>
            <p14:sldId id="286"/>
            <p14:sldId id="284"/>
            <p14:sldId id="285"/>
            <p14:sldId id="283"/>
          </p14:sldIdLst>
        </p14:section>
        <p14:section name="Abschnitt ohne Titel" id="{A6709062-43EF-49DF-AFF7-240F3B68CDD2}">
          <p14:sldIdLst>
            <p14:sldId id="282"/>
            <p14:sldId id="281"/>
            <p14:sldId id="280"/>
            <p14:sldId id="262"/>
            <p14:sldId id="277"/>
            <p14:sldId id="276"/>
            <p14:sldId id="278"/>
            <p14:sldId id="274"/>
            <p14:sldId id="271"/>
            <p14:sldId id="270"/>
            <p14:sldId id="268"/>
            <p14:sldId id="275"/>
            <p14:sldId id="267"/>
            <p14:sldId id="260"/>
            <p14:sldId id="272"/>
            <p14:sldId id="263"/>
            <p14:sldId id="264"/>
            <p14:sldId id="265"/>
            <p14:sldId id="266"/>
            <p14:sldId id="261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00FF00"/>
    <a:srgbClr val="D56D05"/>
    <a:srgbClr val="FDADB1"/>
    <a:srgbClr val="B08600"/>
    <a:srgbClr val="FFD966"/>
    <a:srgbClr val="FFE699"/>
    <a:srgbClr val="915937"/>
    <a:srgbClr val="FFFF00"/>
    <a:srgbClr val="734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Ãhnliches Foto">
            <a:extLst>
              <a:ext uri="{FF2B5EF4-FFF2-40B4-BE49-F238E27FC236}">
                <a16:creationId xmlns:a16="http://schemas.microsoft.com/office/drawing/2014/main" id="{35D79258-5165-417D-825D-999A8A1A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4C93BBF-9A5C-4D8A-AFF8-24BF8DD9BDB5}"/>
              </a:ext>
            </a:extLst>
          </p:cNvPr>
          <p:cNvSpPr/>
          <p:nvPr/>
        </p:nvSpPr>
        <p:spPr>
          <a:xfrm>
            <a:off x="974604" y="-75570"/>
            <a:ext cx="5857996" cy="368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AD2480-E403-438D-881C-9811F5DDA6F8}"/>
              </a:ext>
            </a:extLst>
          </p:cNvPr>
          <p:cNvSpPr/>
          <p:nvPr/>
        </p:nvSpPr>
        <p:spPr>
          <a:xfrm>
            <a:off x="1514302" y="-1228"/>
            <a:ext cx="3941618" cy="2835112"/>
          </a:xfrm>
          <a:prstGeom prst="rect">
            <a:avLst/>
          </a:prstGeom>
          <a:gradFill>
            <a:gsLst>
              <a:gs pos="0">
                <a:srgbClr val="490305">
                  <a:alpha val="74000"/>
                </a:srgbClr>
              </a:gs>
              <a:gs pos="25000">
                <a:srgbClr val="490305">
                  <a:alpha val="98000"/>
                </a:srgbClr>
              </a:gs>
              <a:gs pos="54000">
                <a:srgbClr val="490305">
                  <a:alpha val="86000"/>
                </a:srgbClr>
              </a:gs>
              <a:gs pos="77000">
                <a:srgbClr val="490305">
                  <a:alpha val="86000"/>
                </a:srgbClr>
              </a:gs>
              <a:gs pos="100000">
                <a:srgbClr val="49030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ED316C7-FEAD-4C6C-B034-155D71DBAC60}"/>
              </a:ext>
            </a:extLst>
          </p:cNvPr>
          <p:cNvSpPr/>
          <p:nvPr/>
        </p:nvSpPr>
        <p:spPr>
          <a:xfrm>
            <a:off x="1262023" y="1080655"/>
            <a:ext cx="4428417" cy="1186452"/>
          </a:xfrm>
          <a:custGeom>
            <a:avLst/>
            <a:gdLst>
              <a:gd name="connsiteX0" fmla="*/ 249382 w 4428417"/>
              <a:gd name="connsiteY0" fmla="*/ 0 h 1186452"/>
              <a:gd name="connsiteX1" fmla="*/ 770817 w 4428417"/>
              <a:gd name="connsiteY1" fmla="*/ 120912 h 1186452"/>
              <a:gd name="connsiteX2" fmla="*/ 1005084 w 4428417"/>
              <a:gd name="connsiteY2" fmla="*/ 151140 h 1186452"/>
              <a:gd name="connsiteX3" fmla="*/ 1171339 w 4428417"/>
              <a:gd name="connsiteY3" fmla="*/ 234267 h 1186452"/>
              <a:gd name="connsiteX4" fmla="*/ 1624760 w 4428417"/>
              <a:gd name="connsiteY4" fmla="*/ 279609 h 1186452"/>
              <a:gd name="connsiteX5" fmla="*/ 1964827 w 4428417"/>
              <a:gd name="connsiteY5" fmla="*/ 302281 h 1186452"/>
              <a:gd name="connsiteX6" fmla="*/ 2403134 w 4428417"/>
              <a:gd name="connsiteY6" fmla="*/ 340066 h 1186452"/>
              <a:gd name="connsiteX7" fmla="*/ 2660073 w 4428417"/>
              <a:gd name="connsiteY7" fmla="*/ 340066 h 1186452"/>
              <a:gd name="connsiteX8" fmla="*/ 2871670 w 4428417"/>
              <a:gd name="connsiteY8" fmla="*/ 340066 h 1186452"/>
              <a:gd name="connsiteX9" fmla="*/ 2939683 w 4428417"/>
              <a:gd name="connsiteY9" fmla="*/ 309838 h 1186452"/>
              <a:gd name="connsiteX10" fmla="*/ 3030367 w 4428417"/>
              <a:gd name="connsiteY10" fmla="*/ 324952 h 1186452"/>
              <a:gd name="connsiteX11" fmla="*/ 3068152 w 4428417"/>
              <a:gd name="connsiteY11" fmla="*/ 385408 h 1186452"/>
              <a:gd name="connsiteX12" fmla="*/ 3090823 w 4428417"/>
              <a:gd name="connsiteY12" fmla="*/ 438307 h 1186452"/>
              <a:gd name="connsiteX13" fmla="*/ 3287306 w 4428417"/>
              <a:gd name="connsiteY13" fmla="*/ 513877 h 1186452"/>
              <a:gd name="connsiteX14" fmla="*/ 3619815 w 4428417"/>
              <a:gd name="connsiteY14" fmla="*/ 672575 h 1186452"/>
              <a:gd name="connsiteX15" fmla="*/ 3801184 w 4428417"/>
              <a:gd name="connsiteY15" fmla="*/ 846386 h 1186452"/>
              <a:gd name="connsiteX16" fmla="*/ 3823855 w 4428417"/>
              <a:gd name="connsiteY16" fmla="*/ 952185 h 1186452"/>
              <a:gd name="connsiteX17" fmla="*/ 3974995 w 4428417"/>
              <a:gd name="connsiteY17" fmla="*/ 1020198 h 1186452"/>
              <a:gd name="connsiteX18" fmla="*/ 4111022 w 4428417"/>
              <a:gd name="connsiteY18" fmla="*/ 1050426 h 1186452"/>
              <a:gd name="connsiteX19" fmla="*/ 4254605 w 4428417"/>
              <a:gd name="connsiteY19" fmla="*/ 997527 h 1186452"/>
              <a:gd name="connsiteX20" fmla="*/ 4428417 w 4428417"/>
              <a:gd name="connsiteY20" fmla="*/ 959742 h 1186452"/>
              <a:gd name="connsiteX21" fmla="*/ 4405746 w 4428417"/>
              <a:gd name="connsiteY21" fmla="*/ 1035312 h 1186452"/>
              <a:gd name="connsiteX22" fmla="*/ 4050565 w 4428417"/>
              <a:gd name="connsiteY22" fmla="*/ 1171338 h 1186452"/>
              <a:gd name="connsiteX23" fmla="*/ 3906982 w 4428417"/>
              <a:gd name="connsiteY23" fmla="*/ 1186452 h 1186452"/>
              <a:gd name="connsiteX24" fmla="*/ 3786070 w 4428417"/>
              <a:gd name="connsiteY24" fmla="*/ 1057983 h 1186452"/>
              <a:gd name="connsiteX25" fmla="*/ 3710499 w 4428417"/>
              <a:gd name="connsiteY25" fmla="*/ 944628 h 1186452"/>
              <a:gd name="connsiteX26" fmla="*/ 3566916 w 4428417"/>
              <a:gd name="connsiteY26" fmla="*/ 785930 h 1186452"/>
              <a:gd name="connsiteX27" fmla="*/ 3287306 w 4428417"/>
              <a:gd name="connsiteY27" fmla="*/ 672575 h 1186452"/>
              <a:gd name="connsiteX28" fmla="*/ 2985025 w 4428417"/>
              <a:gd name="connsiteY28" fmla="*/ 544105 h 1186452"/>
              <a:gd name="connsiteX29" fmla="*/ 2712972 w 4428417"/>
              <a:gd name="connsiteY29" fmla="*/ 506320 h 1186452"/>
              <a:gd name="connsiteX30" fmla="*/ 2380463 w 4428417"/>
              <a:gd name="connsiteY30" fmla="*/ 491206 h 1186452"/>
              <a:gd name="connsiteX31" fmla="*/ 2040397 w 4428417"/>
              <a:gd name="connsiteY31" fmla="*/ 468535 h 1186452"/>
              <a:gd name="connsiteX32" fmla="*/ 1594532 w 4428417"/>
              <a:gd name="connsiteY32" fmla="*/ 423193 h 1186452"/>
              <a:gd name="connsiteX33" fmla="*/ 1390493 w 4428417"/>
              <a:gd name="connsiteY33" fmla="*/ 377851 h 1186452"/>
              <a:gd name="connsiteX34" fmla="*/ 1110883 w 4428417"/>
              <a:gd name="connsiteY34" fmla="*/ 347623 h 1186452"/>
              <a:gd name="connsiteX35" fmla="*/ 808602 w 4428417"/>
              <a:gd name="connsiteY35" fmla="*/ 256938 h 1186452"/>
              <a:gd name="connsiteX36" fmla="*/ 642347 w 4428417"/>
              <a:gd name="connsiteY36" fmla="*/ 204039 h 1186452"/>
              <a:gd name="connsiteX37" fmla="*/ 362737 w 4428417"/>
              <a:gd name="connsiteY37" fmla="*/ 151140 h 1186452"/>
              <a:gd name="connsiteX38" fmla="*/ 204040 w 4428417"/>
              <a:gd name="connsiteY38" fmla="*/ 105798 h 1186452"/>
              <a:gd name="connsiteX39" fmla="*/ 0 w 4428417"/>
              <a:gd name="connsiteY39" fmla="*/ 52899 h 1186452"/>
              <a:gd name="connsiteX40" fmla="*/ 249382 w 4428417"/>
              <a:gd name="connsiteY40" fmla="*/ 0 h 118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8417" h="1186452">
                <a:moveTo>
                  <a:pt x="249382" y="0"/>
                </a:moveTo>
                <a:lnTo>
                  <a:pt x="770817" y="120912"/>
                </a:lnTo>
                <a:lnTo>
                  <a:pt x="1005084" y="151140"/>
                </a:lnTo>
                <a:lnTo>
                  <a:pt x="1171339" y="234267"/>
                </a:lnTo>
                <a:lnTo>
                  <a:pt x="1624760" y="279609"/>
                </a:lnTo>
                <a:lnTo>
                  <a:pt x="1964827" y="302281"/>
                </a:lnTo>
                <a:lnTo>
                  <a:pt x="2403134" y="340066"/>
                </a:lnTo>
                <a:lnTo>
                  <a:pt x="2660073" y="340066"/>
                </a:lnTo>
                <a:lnTo>
                  <a:pt x="2871670" y="340066"/>
                </a:lnTo>
                <a:lnTo>
                  <a:pt x="2939683" y="309838"/>
                </a:lnTo>
                <a:lnTo>
                  <a:pt x="3030367" y="324952"/>
                </a:lnTo>
                <a:lnTo>
                  <a:pt x="3068152" y="385408"/>
                </a:lnTo>
                <a:lnTo>
                  <a:pt x="3090823" y="438307"/>
                </a:lnTo>
                <a:lnTo>
                  <a:pt x="3287306" y="513877"/>
                </a:lnTo>
                <a:lnTo>
                  <a:pt x="3619815" y="672575"/>
                </a:lnTo>
                <a:lnTo>
                  <a:pt x="3801184" y="846386"/>
                </a:lnTo>
                <a:lnTo>
                  <a:pt x="3823855" y="952185"/>
                </a:lnTo>
                <a:lnTo>
                  <a:pt x="3974995" y="1020198"/>
                </a:lnTo>
                <a:lnTo>
                  <a:pt x="4111022" y="1050426"/>
                </a:lnTo>
                <a:lnTo>
                  <a:pt x="4254605" y="997527"/>
                </a:lnTo>
                <a:lnTo>
                  <a:pt x="4428417" y="959742"/>
                </a:lnTo>
                <a:lnTo>
                  <a:pt x="4405746" y="1035312"/>
                </a:lnTo>
                <a:lnTo>
                  <a:pt x="4050565" y="1171338"/>
                </a:lnTo>
                <a:lnTo>
                  <a:pt x="3906982" y="1186452"/>
                </a:lnTo>
                <a:lnTo>
                  <a:pt x="3786070" y="1057983"/>
                </a:lnTo>
                <a:lnTo>
                  <a:pt x="3710499" y="944628"/>
                </a:lnTo>
                <a:lnTo>
                  <a:pt x="3566916" y="785930"/>
                </a:lnTo>
                <a:lnTo>
                  <a:pt x="3287306" y="672575"/>
                </a:lnTo>
                <a:lnTo>
                  <a:pt x="2985025" y="544105"/>
                </a:lnTo>
                <a:lnTo>
                  <a:pt x="2712972" y="506320"/>
                </a:lnTo>
                <a:lnTo>
                  <a:pt x="2380463" y="491206"/>
                </a:lnTo>
                <a:lnTo>
                  <a:pt x="2040397" y="468535"/>
                </a:lnTo>
                <a:lnTo>
                  <a:pt x="1594532" y="423193"/>
                </a:lnTo>
                <a:lnTo>
                  <a:pt x="1390493" y="377851"/>
                </a:lnTo>
                <a:lnTo>
                  <a:pt x="1110883" y="347623"/>
                </a:lnTo>
                <a:lnTo>
                  <a:pt x="808602" y="256938"/>
                </a:lnTo>
                <a:lnTo>
                  <a:pt x="642347" y="204039"/>
                </a:lnTo>
                <a:lnTo>
                  <a:pt x="362737" y="151140"/>
                </a:lnTo>
                <a:lnTo>
                  <a:pt x="204040" y="105798"/>
                </a:lnTo>
                <a:lnTo>
                  <a:pt x="0" y="52899"/>
                </a:lnTo>
                <a:lnTo>
                  <a:pt x="249382" y="0"/>
                </a:lnTo>
                <a:close/>
              </a:path>
            </a:pathLst>
          </a:custGeom>
          <a:gradFill flip="none" rotWithShape="1">
            <a:gsLst>
              <a:gs pos="0">
                <a:srgbClr val="FE2938">
                  <a:alpha val="66000"/>
                </a:srgbClr>
              </a:gs>
              <a:gs pos="23000">
                <a:srgbClr val="FE2938">
                  <a:alpha val="82000"/>
                </a:srgbClr>
              </a:gs>
              <a:gs pos="54000">
                <a:srgbClr val="FE2D3A"/>
              </a:gs>
              <a:gs pos="77000">
                <a:srgbClr val="FE2D3A">
                  <a:alpha val="72000"/>
                </a:srgbClr>
              </a:gs>
              <a:gs pos="100000">
                <a:srgbClr val="FE2938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600B221-EA0B-425A-A7A2-542BA39B723E}"/>
              </a:ext>
            </a:extLst>
          </p:cNvPr>
          <p:cNvSpPr/>
          <p:nvPr/>
        </p:nvSpPr>
        <p:spPr>
          <a:xfrm>
            <a:off x="1345150" y="-75570"/>
            <a:ext cx="4481316" cy="1639874"/>
          </a:xfrm>
          <a:custGeom>
            <a:avLst/>
            <a:gdLst>
              <a:gd name="connsiteX0" fmla="*/ 143584 w 4481316"/>
              <a:gd name="connsiteY0" fmla="*/ 687689 h 1639874"/>
              <a:gd name="connsiteX1" fmla="*/ 340067 w 4481316"/>
              <a:gd name="connsiteY1" fmla="*/ 755702 h 1639874"/>
              <a:gd name="connsiteX2" fmla="*/ 597005 w 4481316"/>
              <a:gd name="connsiteY2" fmla="*/ 831272 h 1639874"/>
              <a:gd name="connsiteX3" fmla="*/ 982414 w 4481316"/>
              <a:gd name="connsiteY3" fmla="*/ 891729 h 1639874"/>
              <a:gd name="connsiteX4" fmla="*/ 1269581 w 4481316"/>
              <a:gd name="connsiteY4" fmla="*/ 914400 h 1639874"/>
              <a:gd name="connsiteX5" fmla="*/ 1730559 w 4481316"/>
              <a:gd name="connsiteY5" fmla="*/ 952185 h 1639874"/>
              <a:gd name="connsiteX6" fmla="*/ 1964827 w 4481316"/>
              <a:gd name="connsiteY6" fmla="*/ 929514 h 1639874"/>
              <a:gd name="connsiteX7" fmla="*/ 2017726 w 4481316"/>
              <a:gd name="connsiteY7" fmla="*/ 861501 h 1639874"/>
              <a:gd name="connsiteX8" fmla="*/ 2025283 w 4481316"/>
              <a:gd name="connsiteY8" fmla="*/ 801044 h 1639874"/>
              <a:gd name="connsiteX9" fmla="*/ 1949713 w 4481316"/>
              <a:gd name="connsiteY9" fmla="*/ 725474 h 1639874"/>
              <a:gd name="connsiteX10" fmla="*/ 1798572 w 4481316"/>
              <a:gd name="connsiteY10" fmla="*/ 665018 h 1639874"/>
              <a:gd name="connsiteX11" fmla="*/ 1473620 w 4481316"/>
              <a:gd name="connsiteY11" fmla="*/ 634790 h 1639874"/>
              <a:gd name="connsiteX12" fmla="*/ 1148668 w 4481316"/>
              <a:gd name="connsiteY12" fmla="*/ 612119 h 1639874"/>
              <a:gd name="connsiteX13" fmla="*/ 717918 w 4481316"/>
              <a:gd name="connsiteY13" fmla="*/ 476092 h 1639874"/>
              <a:gd name="connsiteX14" fmla="*/ 460979 w 4481316"/>
              <a:gd name="connsiteY14" fmla="*/ 453421 h 1639874"/>
              <a:gd name="connsiteX15" fmla="*/ 151141 w 4481316"/>
              <a:gd name="connsiteY15" fmla="*/ 400522 h 1639874"/>
              <a:gd name="connsiteX16" fmla="*/ 0 w 4481316"/>
              <a:gd name="connsiteY16" fmla="*/ 392965 h 1639874"/>
              <a:gd name="connsiteX17" fmla="*/ 120913 w 4481316"/>
              <a:gd name="connsiteY17" fmla="*/ 332509 h 1639874"/>
              <a:gd name="connsiteX18" fmla="*/ 226711 w 4481316"/>
              <a:gd name="connsiteY18" fmla="*/ 340066 h 1639874"/>
              <a:gd name="connsiteX19" fmla="*/ 612119 w 4481316"/>
              <a:gd name="connsiteY19" fmla="*/ 415636 h 1639874"/>
              <a:gd name="connsiteX20" fmla="*/ 755703 w 4481316"/>
              <a:gd name="connsiteY20" fmla="*/ 453421 h 1639874"/>
              <a:gd name="connsiteX21" fmla="*/ 1186453 w 4481316"/>
              <a:gd name="connsiteY21" fmla="*/ 491206 h 1639874"/>
              <a:gd name="connsiteX22" fmla="*/ 1556748 w 4481316"/>
              <a:gd name="connsiteY22" fmla="*/ 536549 h 1639874"/>
              <a:gd name="connsiteX23" fmla="*/ 1768344 w 4481316"/>
              <a:gd name="connsiteY23" fmla="*/ 536549 h 1639874"/>
              <a:gd name="connsiteX24" fmla="*/ 1843914 w 4481316"/>
              <a:gd name="connsiteY24" fmla="*/ 506320 h 1639874"/>
              <a:gd name="connsiteX25" fmla="*/ 1919485 w 4481316"/>
              <a:gd name="connsiteY25" fmla="*/ 453421 h 1639874"/>
              <a:gd name="connsiteX26" fmla="*/ 1911928 w 4481316"/>
              <a:gd name="connsiteY26" fmla="*/ 385408 h 1639874"/>
              <a:gd name="connsiteX27" fmla="*/ 1851471 w 4481316"/>
              <a:gd name="connsiteY27" fmla="*/ 324952 h 1639874"/>
              <a:gd name="connsiteX28" fmla="*/ 1783458 w 4481316"/>
              <a:gd name="connsiteY28" fmla="*/ 302281 h 1639874"/>
              <a:gd name="connsiteX29" fmla="*/ 1662546 w 4481316"/>
              <a:gd name="connsiteY29" fmla="*/ 324952 h 1639874"/>
              <a:gd name="connsiteX30" fmla="*/ 1518962 w 4481316"/>
              <a:gd name="connsiteY30" fmla="*/ 324952 h 1639874"/>
              <a:gd name="connsiteX31" fmla="*/ 1398050 w 4481316"/>
              <a:gd name="connsiteY31" fmla="*/ 302281 h 1639874"/>
              <a:gd name="connsiteX32" fmla="*/ 1277138 w 4481316"/>
              <a:gd name="connsiteY32" fmla="*/ 272053 h 1639874"/>
              <a:gd name="connsiteX33" fmla="*/ 1163782 w 4481316"/>
              <a:gd name="connsiteY33" fmla="*/ 256939 h 1639874"/>
              <a:gd name="connsiteX34" fmla="*/ 1050427 w 4481316"/>
              <a:gd name="connsiteY34" fmla="*/ 256939 h 1639874"/>
              <a:gd name="connsiteX35" fmla="*/ 899286 w 4481316"/>
              <a:gd name="connsiteY35" fmla="*/ 272053 h 1639874"/>
              <a:gd name="connsiteX36" fmla="*/ 740589 w 4481316"/>
              <a:gd name="connsiteY36" fmla="*/ 272053 h 1639874"/>
              <a:gd name="connsiteX37" fmla="*/ 619676 w 4481316"/>
              <a:gd name="connsiteY37" fmla="*/ 264496 h 1639874"/>
              <a:gd name="connsiteX38" fmla="*/ 400523 w 4481316"/>
              <a:gd name="connsiteY38" fmla="*/ 272053 h 1639874"/>
              <a:gd name="connsiteX39" fmla="*/ 241825 w 4481316"/>
              <a:gd name="connsiteY39" fmla="*/ 256939 h 1639874"/>
              <a:gd name="connsiteX40" fmla="*/ 196483 w 4481316"/>
              <a:gd name="connsiteY40" fmla="*/ 226710 h 1639874"/>
              <a:gd name="connsiteX41" fmla="*/ 196483 w 4481316"/>
              <a:gd name="connsiteY41" fmla="*/ 226710 h 1639874"/>
              <a:gd name="connsiteX42" fmla="*/ 204040 w 4481316"/>
              <a:gd name="connsiteY42" fmla="*/ 151140 h 1639874"/>
              <a:gd name="connsiteX43" fmla="*/ 272053 w 4481316"/>
              <a:gd name="connsiteY43" fmla="*/ 211596 h 1639874"/>
              <a:gd name="connsiteX44" fmla="*/ 400523 w 4481316"/>
              <a:gd name="connsiteY44" fmla="*/ 219153 h 1639874"/>
              <a:gd name="connsiteX45" fmla="*/ 544106 w 4481316"/>
              <a:gd name="connsiteY45" fmla="*/ 211596 h 1639874"/>
              <a:gd name="connsiteX46" fmla="*/ 665019 w 4481316"/>
              <a:gd name="connsiteY46" fmla="*/ 204039 h 1639874"/>
              <a:gd name="connsiteX47" fmla="*/ 748146 w 4481316"/>
              <a:gd name="connsiteY47" fmla="*/ 211596 h 1639874"/>
              <a:gd name="connsiteX48" fmla="*/ 846387 w 4481316"/>
              <a:gd name="connsiteY48" fmla="*/ 211596 h 1639874"/>
              <a:gd name="connsiteX49" fmla="*/ 1005085 w 4481316"/>
              <a:gd name="connsiteY49" fmla="*/ 211596 h 1639874"/>
              <a:gd name="connsiteX50" fmla="*/ 1163782 w 4481316"/>
              <a:gd name="connsiteY50" fmla="*/ 211596 h 1639874"/>
              <a:gd name="connsiteX51" fmla="*/ 1420721 w 4481316"/>
              <a:gd name="connsiteY51" fmla="*/ 226710 h 1639874"/>
              <a:gd name="connsiteX52" fmla="*/ 1571862 w 4481316"/>
              <a:gd name="connsiteY52" fmla="*/ 219153 h 1639874"/>
              <a:gd name="connsiteX53" fmla="*/ 1730559 w 4481316"/>
              <a:gd name="connsiteY53" fmla="*/ 204039 h 1639874"/>
              <a:gd name="connsiteX54" fmla="*/ 1896814 w 4481316"/>
              <a:gd name="connsiteY54" fmla="*/ 204039 h 1639874"/>
              <a:gd name="connsiteX55" fmla="*/ 1911928 w 4481316"/>
              <a:gd name="connsiteY55" fmla="*/ 204039 h 1639874"/>
              <a:gd name="connsiteX56" fmla="*/ 2199095 w 4481316"/>
              <a:gd name="connsiteY56" fmla="*/ 249382 h 1639874"/>
              <a:gd name="connsiteX57" fmla="*/ 2425805 w 4481316"/>
              <a:gd name="connsiteY57" fmla="*/ 309838 h 1639874"/>
              <a:gd name="connsiteX58" fmla="*/ 2705415 w 4481316"/>
              <a:gd name="connsiteY58" fmla="*/ 415636 h 1639874"/>
              <a:gd name="connsiteX59" fmla="*/ 2848999 w 4481316"/>
              <a:gd name="connsiteY59" fmla="*/ 476092 h 1639874"/>
              <a:gd name="connsiteX60" fmla="*/ 2977468 w 4481316"/>
              <a:gd name="connsiteY60" fmla="*/ 513877 h 1639874"/>
              <a:gd name="connsiteX61" fmla="*/ 3136166 w 4481316"/>
              <a:gd name="connsiteY61" fmla="*/ 566777 h 1639874"/>
              <a:gd name="connsiteX62" fmla="*/ 3204179 w 4481316"/>
              <a:gd name="connsiteY62" fmla="*/ 604562 h 1639874"/>
              <a:gd name="connsiteX63" fmla="*/ 3204179 w 4481316"/>
              <a:gd name="connsiteY63" fmla="*/ 604562 h 1639874"/>
              <a:gd name="connsiteX64" fmla="*/ 3332648 w 4481316"/>
              <a:gd name="connsiteY64" fmla="*/ 725474 h 1639874"/>
              <a:gd name="connsiteX65" fmla="*/ 3430890 w 4481316"/>
              <a:gd name="connsiteY65" fmla="*/ 695246 h 1639874"/>
              <a:gd name="connsiteX66" fmla="*/ 3506460 w 4481316"/>
              <a:gd name="connsiteY66" fmla="*/ 597005 h 1639874"/>
              <a:gd name="connsiteX67" fmla="*/ 3347762 w 4481316"/>
              <a:gd name="connsiteY67" fmla="*/ 438307 h 1639874"/>
              <a:gd name="connsiteX68" fmla="*/ 3257078 w 4481316"/>
              <a:gd name="connsiteY68" fmla="*/ 264496 h 1639874"/>
              <a:gd name="connsiteX69" fmla="*/ 3143723 w 4481316"/>
              <a:gd name="connsiteY69" fmla="*/ 128469 h 1639874"/>
              <a:gd name="connsiteX70" fmla="*/ 3060595 w 4481316"/>
              <a:gd name="connsiteY70" fmla="*/ 60456 h 1639874"/>
              <a:gd name="connsiteX71" fmla="*/ 3143723 w 4481316"/>
              <a:gd name="connsiteY71" fmla="*/ 0 h 1639874"/>
              <a:gd name="connsiteX72" fmla="*/ 3355319 w 4481316"/>
              <a:gd name="connsiteY72" fmla="*/ 15114 h 1639874"/>
              <a:gd name="connsiteX73" fmla="*/ 3438447 w 4481316"/>
              <a:gd name="connsiteY73" fmla="*/ 120912 h 1639874"/>
              <a:gd name="connsiteX74" fmla="*/ 3468675 w 4481316"/>
              <a:gd name="connsiteY74" fmla="*/ 204039 h 1639874"/>
              <a:gd name="connsiteX75" fmla="*/ 3574473 w 4481316"/>
              <a:gd name="connsiteY75" fmla="*/ 287167 h 1639874"/>
              <a:gd name="connsiteX76" fmla="*/ 3650043 w 4481316"/>
              <a:gd name="connsiteY76" fmla="*/ 362737 h 1639874"/>
              <a:gd name="connsiteX77" fmla="*/ 3801184 w 4481316"/>
              <a:gd name="connsiteY77" fmla="*/ 438307 h 1639874"/>
              <a:gd name="connsiteX78" fmla="*/ 3982552 w 4481316"/>
              <a:gd name="connsiteY78" fmla="*/ 528991 h 1639874"/>
              <a:gd name="connsiteX79" fmla="*/ 4186592 w 4481316"/>
              <a:gd name="connsiteY79" fmla="*/ 778373 h 1639874"/>
              <a:gd name="connsiteX80" fmla="*/ 4111022 w 4481316"/>
              <a:gd name="connsiteY80" fmla="*/ 891729 h 1639874"/>
              <a:gd name="connsiteX81" fmla="*/ 4027895 w 4481316"/>
              <a:gd name="connsiteY81" fmla="*/ 967299 h 1639874"/>
              <a:gd name="connsiteX82" fmla="*/ 3861640 w 4481316"/>
              <a:gd name="connsiteY82" fmla="*/ 1073097 h 1639874"/>
              <a:gd name="connsiteX83" fmla="*/ 3740728 w 4481316"/>
              <a:gd name="connsiteY83" fmla="*/ 1118439 h 1639874"/>
              <a:gd name="connsiteX84" fmla="*/ 3498903 w 4481316"/>
              <a:gd name="connsiteY84" fmla="*/ 1216681 h 1639874"/>
              <a:gd name="connsiteX85" fmla="*/ 3370433 w 4481316"/>
              <a:gd name="connsiteY85" fmla="*/ 1277137 h 1639874"/>
              <a:gd name="connsiteX86" fmla="*/ 3287306 w 4481316"/>
              <a:gd name="connsiteY86" fmla="*/ 1337593 h 1639874"/>
              <a:gd name="connsiteX87" fmla="*/ 3483789 w 4481316"/>
              <a:gd name="connsiteY87" fmla="*/ 1367821 h 1639874"/>
              <a:gd name="connsiteX88" fmla="*/ 3695386 w 4481316"/>
              <a:gd name="connsiteY88" fmla="*/ 1337593 h 1639874"/>
              <a:gd name="connsiteX89" fmla="*/ 3891868 w 4481316"/>
              <a:gd name="connsiteY89" fmla="*/ 1307365 h 1639874"/>
              <a:gd name="connsiteX90" fmla="*/ 3959881 w 4481316"/>
              <a:gd name="connsiteY90" fmla="*/ 1345150 h 1639874"/>
              <a:gd name="connsiteX91" fmla="*/ 3997667 w 4481316"/>
              <a:gd name="connsiteY91" fmla="*/ 1390492 h 1639874"/>
              <a:gd name="connsiteX92" fmla="*/ 4126136 w 4481316"/>
              <a:gd name="connsiteY92" fmla="*/ 1488734 h 1639874"/>
              <a:gd name="connsiteX93" fmla="*/ 4262162 w 4481316"/>
              <a:gd name="connsiteY93" fmla="*/ 1496291 h 1639874"/>
              <a:gd name="connsiteX94" fmla="*/ 4443531 w 4481316"/>
              <a:gd name="connsiteY94" fmla="*/ 1526519 h 1639874"/>
              <a:gd name="connsiteX95" fmla="*/ 4481316 w 4481316"/>
              <a:gd name="connsiteY95" fmla="*/ 1586975 h 1639874"/>
              <a:gd name="connsiteX96" fmla="*/ 4345290 w 4481316"/>
              <a:gd name="connsiteY96" fmla="*/ 1639874 h 1639874"/>
              <a:gd name="connsiteX97" fmla="*/ 4133693 w 4481316"/>
              <a:gd name="connsiteY97" fmla="*/ 1609646 h 1639874"/>
              <a:gd name="connsiteX98" fmla="*/ 4012781 w 4481316"/>
              <a:gd name="connsiteY98" fmla="*/ 1526519 h 1639874"/>
              <a:gd name="connsiteX99" fmla="*/ 3838969 w 4481316"/>
              <a:gd name="connsiteY99" fmla="*/ 1496291 h 1639874"/>
              <a:gd name="connsiteX100" fmla="*/ 3544245 w 4481316"/>
              <a:gd name="connsiteY100" fmla="*/ 1511405 h 1639874"/>
              <a:gd name="connsiteX101" fmla="*/ 3287306 w 4481316"/>
              <a:gd name="connsiteY101" fmla="*/ 1511405 h 1639874"/>
              <a:gd name="connsiteX102" fmla="*/ 3090824 w 4481316"/>
              <a:gd name="connsiteY102" fmla="*/ 1443391 h 1639874"/>
              <a:gd name="connsiteX103" fmla="*/ 2985025 w 4481316"/>
              <a:gd name="connsiteY103" fmla="*/ 1382935 h 1639874"/>
              <a:gd name="connsiteX104" fmla="*/ 3068152 w 4481316"/>
              <a:gd name="connsiteY104" fmla="*/ 1314922 h 1639874"/>
              <a:gd name="connsiteX105" fmla="*/ 3189065 w 4481316"/>
              <a:gd name="connsiteY105" fmla="*/ 1246909 h 1639874"/>
              <a:gd name="connsiteX106" fmla="*/ 3332648 w 4481316"/>
              <a:gd name="connsiteY106" fmla="*/ 1186453 h 1639874"/>
              <a:gd name="connsiteX107" fmla="*/ 3551802 w 4481316"/>
              <a:gd name="connsiteY107" fmla="*/ 1073097 h 1639874"/>
              <a:gd name="connsiteX108" fmla="*/ 3733171 w 4481316"/>
              <a:gd name="connsiteY108" fmla="*/ 989970 h 1639874"/>
              <a:gd name="connsiteX109" fmla="*/ 3854083 w 4481316"/>
              <a:gd name="connsiteY109" fmla="*/ 914400 h 1639874"/>
              <a:gd name="connsiteX110" fmla="*/ 3914539 w 4481316"/>
              <a:gd name="connsiteY110" fmla="*/ 846387 h 1639874"/>
              <a:gd name="connsiteX111" fmla="*/ 3952324 w 4481316"/>
              <a:gd name="connsiteY111" fmla="*/ 770816 h 1639874"/>
              <a:gd name="connsiteX112" fmla="*/ 3967438 w 4481316"/>
              <a:gd name="connsiteY112" fmla="*/ 680132 h 1639874"/>
              <a:gd name="connsiteX113" fmla="*/ 3922096 w 4481316"/>
              <a:gd name="connsiteY113" fmla="*/ 649904 h 1639874"/>
              <a:gd name="connsiteX114" fmla="*/ 3846526 w 4481316"/>
              <a:gd name="connsiteY114" fmla="*/ 649904 h 1639874"/>
              <a:gd name="connsiteX115" fmla="*/ 3740728 w 4481316"/>
              <a:gd name="connsiteY115" fmla="*/ 702803 h 1639874"/>
              <a:gd name="connsiteX116" fmla="*/ 3650043 w 4481316"/>
              <a:gd name="connsiteY116" fmla="*/ 793487 h 1639874"/>
              <a:gd name="connsiteX117" fmla="*/ 3521574 w 4481316"/>
              <a:gd name="connsiteY117" fmla="*/ 861501 h 1639874"/>
              <a:gd name="connsiteX118" fmla="*/ 3340205 w 4481316"/>
              <a:gd name="connsiteY118" fmla="*/ 944628 h 1639874"/>
              <a:gd name="connsiteX119" fmla="*/ 3151280 w 4481316"/>
              <a:gd name="connsiteY119" fmla="*/ 989970 h 1639874"/>
              <a:gd name="connsiteX120" fmla="*/ 2901898 w 4481316"/>
              <a:gd name="connsiteY120" fmla="*/ 1027755 h 1639874"/>
              <a:gd name="connsiteX121" fmla="*/ 2516490 w 4481316"/>
              <a:gd name="connsiteY121" fmla="*/ 1057983 h 1639874"/>
              <a:gd name="connsiteX122" fmla="*/ 2199095 w 4481316"/>
              <a:gd name="connsiteY122" fmla="*/ 1057983 h 1639874"/>
              <a:gd name="connsiteX123" fmla="*/ 1919485 w 4481316"/>
              <a:gd name="connsiteY123" fmla="*/ 1057983 h 1639874"/>
              <a:gd name="connsiteX124" fmla="*/ 1654989 w 4481316"/>
              <a:gd name="connsiteY124" fmla="*/ 1065540 h 1639874"/>
              <a:gd name="connsiteX125" fmla="*/ 1360265 w 4481316"/>
              <a:gd name="connsiteY125" fmla="*/ 1050426 h 1639874"/>
              <a:gd name="connsiteX126" fmla="*/ 1057984 w 4481316"/>
              <a:gd name="connsiteY126" fmla="*/ 1020198 h 1639874"/>
              <a:gd name="connsiteX127" fmla="*/ 853944 w 4481316"/>
              <a:gd name="connsiteY127" fmla="*/ 989970 h 1639874"/>
              <a:gd name="connsiteX128" fmla="*/ 612119 w 4481316"/>
              <a:gd name="connsiteY128" fmla="*/ 959742 h 1639874"/>
              <a:gd name="connsiteX129" fmla="*/ 400523 w 4481316"/>
              <a:gd name="connsiteY129" fmla="*/ 937071 h 1639874"/>
              <a:gd name="connsiteX130" fmla="*/ 211597 w 4481316"/>
              <a:gd name="connsiteY130" fmla="*/ 869058 h 1639874"/>
              <a:gd name="connsiteX131" fmla="*/ 0 w 4481316"/>
              <a:gd name="connsiteY131" fmla="*/ 816158 h 1639874"/>
              <a:gd name="connsiteX132" fmla="*/ 30229 w 4481316"/>
              <a:gd name="connsiteY132" fmla="*/ 695246 h 1639874"/>
              <a:gd name="connsiteX133" fmla="*/ 143584 w 4481316"/>
              <a:gd name="connsiteY133" fmla="*/ 687689 h 1639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81316" h="1639874">
                <a:moveTo>
                  <a:pt x="143584" y="687689"/>
                </a:moveTo>
                <a:lnTo>
                  <a:pt x="340067" y="755702"/>
                </a:lnTo>
                <a:lnTo>
                  <a:pt x="597005" y="831272"/>
                </a:lnTo>
                <a:lnTo>
                  <a:pt x="982414" y="891729"/>
                </a:lnTo>
                <a:lnTo>
                  <a:pt x="1269581" y="914400"/>
                </a:lnTo>
                <a:lnTo>
                  <a:pt x="1730559" y="952185"/>
                </a:lnTo>
                <a:lnTo>
                  <a:pt x="1964827" y="929514"/>
                </a:lnTo>
                <a:lnTo>
                  <a:pt x="2017726" y="861501"/>
                </a:lnTo>
                <a:lnTo>
                  <a:pt x="2025283" y="801044"/>
                </a:lnTo>
                <a:lnTo>
                  <a:pt x="1949713" y="725474"/>
                </a:lnTo>
                <a:lnTo>
                  <a:pt x="1798572" y="665018"/>
                </a:lnTo>
                <a:lnTo>
                  <a:pt x="1473620" y="634790"/>
                </a:lnTo>
                <a:lnTo>
                  <a:pt x="1148668" y="612119"/>
                </a:lnTo>
                <a:lnTo>
                  <a:pt x="717918" y="476092"/>
                </a:lnTo>
                <a:lnTo>
                  <a:pt x="460979" y="453421"/>
                </a:lnTo>
                <a:lnTo>
                  <a:pt x="151141" y="400522"/>
                </a:lnTo>
                <a:lnTo>
                  <a:pt x="0" y="392965"/>
                </a:lnTo>
                <a:lnTo>
                  <a:pt x="120913" y="332509"/>
                </a:lnTo>
                <a:lnTo>
                  <a:pt x="226711" y="340066"/>
                </a:lnTo>
                <a:lnTo>
                  <a:pt x="612119" y="415636"/>
                </a:lnTo>
                <a:lnTo>
                  <a:pt x="755703" y="453421"/>
                </a:lnTo>
                <a:lnTo>
                  <a:pt x="1186453" y="491206"/>
                </a:lnTo>
                <a:lnTo>
                  <a:pt x="1556748" y="536549"/>
                </a:lnTo>
                <a:lnTo>
                  <a:pt x="1768344" y="536549"/>
                </a:lnTo>
                <a:lnTo>
                  <a:pt x="1843914" y="506320"/>
                </a:lnTo>
                <a:lnTo>
                  <a:pt x="1919485" y="453421"/>
                </a:lnTo>
                <a:lnTo>
                  <a:pt x="1911928" y="385408"/>
                </a:lnTo>
                <a:lnTo>
                  <a:pt x="1851471" y="324952"/>
                </a:lnTo>
                <a:lnTo>
                  <a:pt x="1783458" y="302281"/>
                </a:lnTo>
                <a:lnTo>
                  <a:pt x="1662546" y="324952"/>
                </a:lnTo>
                <a:lnTo>
                  <a:pt x="1518962" y="324952"/>
                </a:lnTo>
                <a:lnTo>
                  <a:pt x="1398050" y="302281"/>
                </a:lnTo>
                <a:lnTo>
                  <a:pt x="1277138" y="272053"/>
                </a:lnTo>
                <a:lnTo>
                  <a:pt x="1163782" y="256939"/>
                </a:lnTo>
                <a:lnTo>
                  <a:pt x="1050427" y="256939"/>
                </a:lnTo>
                <a:lnTo>
                  <a:pt x="899286" y="272053"/>
                </a:lnTo>
                <a:lnTo>
                  <a:pt x="740589" y="272053"/>
                </a:lnTo>
                <a:lnTo>
                  <a:pt x="619676" y="264496"/>
                </a:lnTo>
                <a:lnTo>
                  <a:pt x="400523" y="272053"/>
                </a:lnTo>
                <a:lnTo>
                  <a:pt x="241825" y="256939"/>
                </a:lnTo>
                <a:lnTo>
                  <a:pt x="196483" y="226710"/>
                </a:lnTo>
                <a:lnTo>
                  <a:pt x="196483" y="226710"/>
                </a:lnTo>
                <a:lnTo>
                  <a:pt x="204040" y="151140"/>
                </a:lnTo>
                <a:lnTo>
                  <a:pt x="272053" y="211596"/>
                </a:lnTo>
                <a:lnTo>
                  <a:pt x="400523" y="219153"/>
                </a:lnTo>
                <a:lnTo>
                  <a:pt x="544106" y="211596"/>
                </a:lnTo>
                <a:lnTo>
                  <a:pt x="665019" y="204039"/>
                </a:lnTo>
                <a:lnTo>
                  <a:pt x="748146" y="211596"/>
                </a:lnTo>
                <a:lnTo>
                  <a:pt x="846387" y="211596"/>
                </a:lnTo>
                <a:lnTo>
                  <a:pt x="1005085" y="211596"/>
                </a:lnTo>
                <a:lnTo>
                  <a:pt x="1163782" y="211596"/>
                </a:lnTo>
                <a:lnTo>
                  <a:pt x="1420721" y="226710"/>
                </a:lnTo>
                <a:lnTo>
                  <a:pt x="1571862" y="219153"/>
                </a:lnTo>
                <a:lnTo>
                  <a:pt x="1730559" y="204039"/>
                </a:lnTo>
                <a:lnTo>
                  <a:pt x="1896814" y="204039"/>
                </a:lnTo>
                <a:lnTo>
                  <a:pt x="1911928" y="204039"/>
                </a:lnTo>
                <a:lnTo>
                  <a:pt x="2199095" y="249382"/>
                </a:lnTo>
                <a:lnTo>
                  <a:pt x="2425805" y="309838"/>
                </a:lnTo>
                <a:lnTo>
                  <a:pt x="2705415" y="415636"/>
                </a:lnTo>
                <a:lnTo>
                  <a:pt x="2848999" y="476092"/>
                </a:lnTo>
                <a:lnTo>
                  <a:pt x="2977468" y="513877"/>
                </a:lnTo>
                <a:lnTo>
                  <a:pt x="3136166" y="566777"/>
                </a:lnTo>
                <a:lnTo>
                  <a:pt x="3204179" y="604562"/>
                </a:lnTo>
                <a:lnTo>
                  <a:pt x="3204179" y="604562"/>
                </a:lnTo>
                <a:lnTo>
                  <a:pt x="3332648" y="725474"/>
                </a:lnTo>
                <a:lnTo>
                  <a:pt x="3430890" y="695246"/>
                </a:lnTo>
                <a:lnTo>
                  <a:pt x="3506460" y="597005"/>
                </a:lnTo>
                <a:lnTo>
                  <a:pt x="3347762" y="438307"/>
                </a:lnTo>
                <a:lnTo>
                  <a:pt x="3257078" y="264496"/>
                </a:lnTo>
                <a:lnTo>
                  <a:pt x="3143723" y="128469"/>
                </a:lnTo>
                <a:lnTo>
                  <a:pt x="3060595" y="60456"/>
                </a:lnTo>
                <a:lnTo>
                  <a:pt x="3143723" y="0"/>
                </a:lnTo>
                <a:lnTo>
                  <a:pt x="3355319" y="15114"/>
                </a:lnTo>
                <a:lnTo>
                  <a:pt x="3438447" y="120912"/>
                </a:lnTo>
                <a:lnTo>
                  <a:pt x="3468675" y="204039"/>
                </a:lnTo>
                <a:lnTo>
                  <a:pt x="3574473" y="287167"/>
                </a:lnTo>
                <a:lnTo>
                  <a:pt x="3650043" y="362737"/>
                </a:lnTo>
                <a:lnTo>
                  <a:pt x="3801184" y="438307"/>
                </a:lnTo>
                <a:lnTo>
                  <a:pt x="3982552" y="528991"/>
                </a:lnTo>
                <a:lnTo>
                  <a:pt x="4186592" y="778373"/>
                </a:lnTo>
                <a:lnTo>
                  <a:pt x="4111022" y="891729"/>
                </a:lnTo>
                <a:lnTo>
                  <a:pt x="4027895" y="967299"/>
                </a:lnTo>
                <a:lnTo>
                  <a:pt x="3861640" y="1073097"/>
                </a:lnTo>
                <a:lnTo>
                  <a:pt x="3740728" y="1118439"/>
                </a:lnTo>
                <a:lnTo>
                  <a:pt x="3498903" y="1216681"/>
                </a:lnTo>
                <a:lnTo>
                  <a:pt x="3370433" y="1277137"/>
                </a:lnTo>
                <a:lnTo>
                  <a:pt x="3287306" y="1337593"/>
                </a:lnTo>
                <a:lnTo>
                  <a:pt x="3483789" y="1367821"/>
                </a:lnTo>
                <a:lnTo>
                  <a:pt x="3695386" y="1337593"/>
                </a:lnTo>
                <a:lnTo>
                  <a:pt x="3891868" y="1307365"/>
                </a:lnTo>
                <a:lnTo>
                  <a:pt x="3959881" y="1345150"/>
                </a:lnTo>
                <a:lnTo>
                  <a:pt x="3997667" y="1390492"/>
                </a:lnTo>
                <a:lnTo>
                  <a:pt x="4126136" y="1488734"/>
                </a:lnTo>
                <a:lnTo>
                  <a:pt x="4262162" y="1496291"/>
                </a:lnTo>
                <a:lnTo>
                  <a:pt x="4443531" y="1526519"/>
                </a:lnTo>
                <a:lnTo>
                  <a:pt x="4481316" y="1586975"/>
                </a:lnTo>
                <a:lnTo>
                  <a:pt x="4345290" y="1639874"/>
                </a:lnTo>
                <a:lnTo>
                  <a:pt x="4133693" y="1609646"/>
                </a:lnTo>
                <a:lnTo>
                  <a:pt x="4012781" y="1526519"/>
                </a:lnTo>
                <a:lnTo>
                  <a:pt x="3838969" y="1496291"/>
                </a:lnTo>
                <a:lnTo>
                  <a:pt x="3544245" y="1511405"/>
                </a:lnTo>
                <a:lnTo>
                  <a:pt x="3287306" y="1511405"/>
                </a:lnTo>
                <a:lnTo>
                  <a:pt x="3090824" y="1443391"/>
                </a:lnTo>
                <a:lnTo>
                  <a:pt x="2985025" y="1382935"/>
                </a:lnTo>
                <a:lnTo>
                  <a:pt x="3068152" y="1314922"/>
                </a:lnTo>
                <a:lnTo>
                  <a:pt x="3189065" y="1246909"/>
                </a:lnTo>
                <a:lnTo>
                  <a:pt x="3332648" y="1186453"/>
                </a:lnTo>
                <a:lnTo>
                  <a:pt x="3551802" y="1073097"/>
                </a:lnTo>
                <a:lnTo>
                  <a:pt x="3733171" y="989970"/>
                </a:lnTo>
                <a:lnTo>
                  <a:pt x="3854083" y="914400"/>
                </a:lnTo>
                <a:lnTo>
                  <a:pt x="3914539" y="846387"/>
                </a:lnTo>
                <a:lnTo>
                  <a:pt x="3952324" y="770816"/>
                </a:lnTo>
                <a:lnTo>
                  <a:pt x="3967438" y="680132"/>
                </a:lnTo>
                <a:lnTo>
                  <a:pt x="3922096" y="649904"/>
                </a:lnTo>
                <a:lnTo>
                  <a:pt x="3846526" y="649904"/>
                </a:lnTo>
                <a:lnTo>
                  <a:pt x="3740728" y="702803"/>
                </a:lnTo>
                <a:lnTo>
                  <a:pt x="3650043" y="793487"/>
                </a:lnTo>
                <a:lnTo>
                  <a:pt x="3521574" y="861501"/>
                </a:lnTo>
                <a:lnTo>
                  <a:pt x="3340205" y="944628"/>
                </a:lnTo>
                <a:lnTo>
                  <a:pt x="3151280" y="989970"/>
                </a:lnTo>
                <a:lnTo>
                  <a:pt x="2901898" y="1027755"/>
                </a:lnTo>
                <a:lnTo>
                  <a:pt x="2516490" y="1057983"/>
                </a:lnTo>
                <a:lnTo>
                  <a:pt x="2199095" y="1057983"/>
                </a:lnTo>
                <a:lnTo>
                  <a:pt x="1919485" y="1057983"/>
                </a:lnTo>
                <a:lnTo>
                  <a:pt x="1654989" y="1065540"/>
                </a:lnTo>
                <a:lnTo>
                  <a:pt x="1360265" y="1050426"/>
                </a:lnTo>
                <a:lnTo>
                  <a:pt x="1057984" y="1020198"/>
                </a:lnTo>
                <a:lnTo>
                  <a:pt x="853944" y="989970"/>
                </a:lnTo>
                <a:lnTo>
                  <a:pt x="612119" y="959742"/>
                </a:lnTo>
                <a:lnTo>
                  <a:pt x="400523" y="937071"/>
                </a:lnTo>
                <a:lnTo>
                  <a:pt x="211597" y="869058"/>
                </a:lnTo>
                <a:lnTo>
                  <a:pt x="0" y="816158"/>
                </a:lnTo>
                <a:lnTo>
                  <a:pt x="30229" y="695246"/>
                </a:lnTo>
                <a:lnTo>
                  <a:pt x="143584" y="687689"/>
                </a:lnTo>
                <a:close/>
              </a:path>
            </a:pathLst>
          </a:custGeom>
          <a:solidFill>
            <a:srgbClr val="F81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B2E9C892-C8AF-41F8-858B-1CA4F2C5FE3C}"/>
              </a:ext>
            </a:extLst>
          </p:cNvPr>
          <p:cNvSpPr/>
          <p:nvPr/>
        </p:nvSpPr>
        <p:spPr>
          <a:xfrm>
            <a:off x="1390493" y="1730559"/>
            <a:ext cx="974856" cy="1103325"/>
          </a:xfrm>
          <a:custGeom>
            <a:avLst/>
            <a:gdLst>
              <a:gd name="connsiteX0" fmla="*/ 113355 w 974856"/>
              <a:gd name="connsiteY0" fmla="*/ 136026 h 1103325"/>
              <a:gd name="connsiteX1" fmla="*/ 355180 w 974856"/>
              <a:gd name="connsiteY1" fmla="*/ 302281 h 1103325"/>
              <a:gd name="connsiteX2" fmla="*/ 642347 w 974856"/>
              <a:gd name="connsiteY2" fmla="*/ 612119 h 1103325"/>
              <a:gd name="connsiteX3" fmla="*/ 733031 w 974856"/>
              <a:gd name="connsiteY3" fmla="*/ 778373 h 1103325"/>
              <a:gd name="connsiteX4" fmla="*/ 763259 w 974856"/>
              <a:gd name="connsiteY4" fmla="*/ 861501 h 1103325"/>
              <a:gd name="connsiteX5" fmla="*/ 717917 w 974856"/>
              <a:gd name="connsiteY5" fmla="*/ 869058 h 1103325"/>
              <a:gd name="connsiteX6" fmla="*/ 649904 w 974856"/>
              <a:gd name="connsiteY6" fmla="*/ 808601 h 1103325"/>
              <a:gd name="connsiteX7" fmla="*/ 476092 w 974856"/>
              <a:gd name="connsiteY7" fmla="*/ 665018 h 1103325"/>
              <a:gd name="connsiteX8" fmla="*/ 332509 w 974856"/>
              <a:gd name="connsiteY8" fmla="*/ 566777 h 1103325"/>
              <a:gd name="connsiteX9" fmla="*/ 226710 w 974856"/>
              <a:gd name="connsiteY9" fmla="*/ 506320 h 1103325"/>
              <a:gd name="connsiteX10" fmla="*/ 143583 w 974856"/>
              <a:gd name="connsiteY10" fmla="*/ 453421 h 1103325"/>
              <a:gd name="connsiteX11" fmla="*/ 7557 w 974856"/>
              <a:gd name="connsiteY11" fmla="*/ 438307 h 1103325"/>
              <a:gd name="connsiteX12" fmla="*/ 0 w 974856"/>
              <a:gd name="connsiteY12" fmla="*/ 468535 h 1103325"/>
              <a:gd name="connsiteX13" fmla="*/ 113355 w 974856"/>
              <a:gd name="connsiteY13" fmla="*/ 544105 h 1103325"/>
              <a:gd name="connsiteX14" fmla="*/ 196482 w 974856"/>
              <a:gd name="connsiteY14" fmla="*/ 581891 h 1103325"/>
              <a:gd name="connsiteX15" fmla="*/ 272052 w 974856"/>
              <a:gd name="connsiteY15" fmla="*/ 642347 h 1103325"/>
              <a:gd name="connsiteX16" fmla="*/ 347623 w 974856"/>
              <a:gd name="connsiteY16" fmla="*/ 717917 h 1103325"/>
              <a:gd name="connsiteX17" fmla="*/ 415636 w 974856"/>
              <a:gd name="connsiteY17" fmla="*/ 778373 h 1103325"/>
              <a:gd name="connsiteX18" fmla="*/ 506320 w 974856"/>
              <a:gd name="connsiteY18" fmla="*/ 861501 h 1103325"/>
              <a:gd name="connsiteX19" fmla="*/ 589447 w 974856"/>
              <a:gd name="connsiteY19" fmla="*/ 921957 h 1103325"/>
              <a:gd name="connsiteX20" fmla="*/ 680132 w 974856"/>
              <a:gd name="connsiteY20" fmla="*/ 1012641 h 1103325"/>
              <a:gd name="connsiteX21" fmla="*/ 770816 w 974856"/>
              <a:gd name="connsiteY21" fmla="*/ 1057983 h 1103325"/>
              <a:gd name="connsiteX22" fmla="*/ 846386 w 974856"/>
              <a:gd name="connsiteY22" fmla="*/ 1095768 h 1103325"/>
              <a:gd name="connsiteX23" fmla="*/ 944628 w 974856"/>
              <a:gd name="connsiteY23" fmla="*/ 1103325 h 1103325"/>
              <a:gd name="connsiteX24" fmla="*/ 974856 w 974856"/>
              <a:gd name="connsiteY24" fmla="*/ 1027755 h 1103325"/>
              <a:gd name="connsiteX25" fmla="*/ 959742 w 974856"/>
              <a:gd name="connsiteY25" fmla="*/ 944628 h 1103325"/>
              <a:gd name="connsiteX26" fmla="*/ 929514 w 974856"/>
              <a:gd name="connsiteY26" fmla="*/ 793487 h 1103325"/>
              <a:gd name="connsiteX27" fmla="*/ 906843 w 974856"/>
              <a:gd name="connsiteY27" fmla="*/ 702803 h 1103325"/>
              <a:gd name="connsiteX28" fmla="*/ 823715 w 974856"/>
              <a:gd name="connsiteY28" fmla="*/ 597005 h 1103325"/>
              <a:gd name="connsiteX29" fmla="*/ 717917 w 974856"/>
              <a:gd name="connsiteY29" fmla="*/ 468535 h 1103325"/>
              <a:gd name="connsiteX30" fmla="*/ 634790 w 974856"/>
              <a:gd name="connsiteY30" fmla="*/ 340066 h 1103325"/>
              <a:gd name="connsiteX31" fmla="*/ 559219 w 974856"/>
              <a:gd name="connsiteY31" fmla="*/ 249381 h 1103325"/>
              <a:gd name="connsiteX32" fmla="*/ 483649 w 974856"/>
              <a:gd name="connsiteY32" fmla="*/ 166254 h 1103325"/>
              <a:gd name="connsiteX33" fmla="*/ 392965 w 974856"/>
              <a:gd name="connsiteY33" fmla="*/ 98241 h 1103325"/>
              <a:gd name="connsiteX34" fmla="*/ 279609 w 974856"/>
              <a:gd name="connsiteY34" fmla="*/ 45342 h 1103325"/>
              <a:gd name="connsiteX35" fmla="*/ 158697 w 974856"/>
              <a:gd name="connsiteY35" fmla="*/ 0 h 1103325"/>
              <a:gd name="connsiteX36" fmla="*/ 158697 w 974856"/>
              <a:gd name="connsiteY36" fmla="*/ 0 h 1103325"/>
              <a:gd name="connsiteX37" fmla="*/ 52899 w 974856"/>
              <a:gd name="connsiteY37" fmla="*/ 22671 h 1103325"/>
              <a:gd name="connsiteX38" fmla="*/ 113355 w 974856"/>
              <a:gd name="connsiteY38" fmla="*/ 136026 h 11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4856" h="1103325">
                <a:moveTo>
                  <a:pt x="113355" y="136026"/>
                </a:moveTo>
                <a:lnTo>
                  <a:pt x="355180" y="302281"/>
                </a:lnTo>
                <a:lnTo>
                  <a:pt x="642347" y="612119"/>
                </a:lnTo>
                <a:lnTo>
                  <a:pt x="733031" y="778373"/>
                </a:lnTo>
                <a:lnTo>
                  <a:pt x="763259" y="861501"/>
                </a:lnTo>
                <a:lnTo>
                  <a:pt x="717917" y="869058"/>
                </a:lnTo>
                <a:lnTo>
                  <a:pt x="649904" y="808601"/>
                </a:lnTo>
                <a:lnTo>
                  <a:pt x="476092" y="665018"/>
                </a:lnTo>
                <a:lnTo>
                  <a:pt x="332509" y="566777"/>
                </a:lnTo>
                <a:lnTo>
                  <a:pt x="226710" y="506320"/>
                </a:lnTo>
                <a:lnTo>
                  <a:pt x="143583" y="453421"/>
                </a:lnTo>
                <a:lnTo>
                  <a:pt x="7557" y="438307"/>
                </a:lnTo>
                <a:lnTo>
                  <a:pt x="0" y="468535"/>
                </a:lnTo>
                <a:lnTo>
                  <a:pt x="113355" y="544105"/>
                </a:lnTo>
                <a:lnTo>
                  <a:pt x="196482" y="581891"/>
                </a:lnTo>
                <a:lnTo>
                  <a:pt x="272052" y="642347"/>
                </a:lnTo>
                <a:lnTo>
                  <a:pt x="347623" y="717917"/>
                </a:lnTo>
                <a:lnTo>
                  <a:pt x="415636" y="778373"/>
                </a:lnTo>
                <a:lnTo>
                  <a:pt x="506320" y="861501"/>
                </a:lnTo>
                <a:lnTo>
                  <a:pt x="589447" y="921957"/>
                </a:lnTo>
                <a:lnTo>
                  <a:pt x="680132" y="1012641"/>
                </a:lnTo>
                <a:lnTo>
                  <a:pt x="770816" y="1057983"/>
                </a:lnTo>
                <a:lnTo>
                  <a:pt x="846386" y="1095768"/>
                </a:lnTo>
                <a:lnTo>
                  <a:pt x="944628" y="1103325"/>
                </a:lnTo>
                <a:lnTo>
                  <a:pt x="974856" y="1027755"/>
                </a:lnTo>
                <a:lnTo>
                  <a:pt x="959742" y="944628"/>
                </a:lnTo>
                <a:lnTo>
                  <a:pt x="929514" y="793487"/>
                </a:lnTo>
                <a:lnTo>
                  <a:pt x="906843" y="702803"/>
                </a:lnTo>
                <a:lnTo>
                  <a:pt x="823715" y="597005"/>
                </a:lnTo>
                <a:lnTo>
                  <a:pt x="717917" y="468535"/>
                </a:lnTo>
                <a:lnTo>
                  <a:pt x="634790" y="340066"/>
                </a:lnTo>
                <a:lnTo>
                  <a:pt x="559219" y="249381"/>
                </a:lnTo>
                <a:lnTo>
                  <a:pt x="483649" y="166254"/>
                </a:lnTo>
                <a:lnTo>
                  <a:pt x="392965" y="98241"/>
                </a:lnTo>
                <a:lnTo>
                  <a:pt x="279609" y="45342"/>
                </a:lnTo>
                <a:lnTo>
                  <a:pt x="158697" y="0"/>
                </a:lnTo>
                <a:lnTo>
                  <a:pt x="158697" y="0"/>
                </a:lnTo>
                <a:lnTo>
                  <a:pt x="52899" y="22671"/>
                </a:lnTo>
                <a:lnTo>
                  <a:pt x="113355" y="136026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A1CE866-2F08-4449-B902-64EADE77351A}"/>
              </a:ext>
            </a:extLst>
          </p:cNvPr>
          <p:cNvSpPr/>
          <p:nvPr/>
        </p:nvSpPr>
        <p:spPr>
          <a:xfrm>
            <a:off x="2524046" y="2093296"/>
            <a:ext cx="2478704" cy="952185"/>
          </a:xfrm>
          <a:custGeom>
            <a:avLst/>
            <a:gdLst>
              <a:gd name="connsiteX0" fmla="*/ 249382 w 2478704"/>
              <a:gd name="connsiteY0" fmla="*/ 884172 h 952185"/>
              <a:gd name="connsiteX1" fmla="*/ 528992 w 2478704"/>
              <a:gd name="connsiteY1" fmla="*/ 649904 h 952185"/>
              <a:gd name="connsiteX2" fmla="*/ 680133 w 2478704"/>
              <a:gd name="connsiteY2" fmla="*/ 483649 h 952185"/>
              <a:gd name="connsiteX3" fmla="*/ 914400 w 2478704"/>
              <a:gd name="connsiteY3" fmla="*/ 347623 h 952185"/>
              <a:gd name="connsiteX4" fmla="*/ 1080655 w 2478704"/>
              <a:gd name="connsiteY4" fmla="*/ 249382 h 952185"/>
              <a:gd name="connsiteX5" fmla="*/ 1307366 w 2478704"/>
              <a:gd name="connsiteY5" fmla="*/ 204040 h 952185"/>
              <a:gd name="connsiteX6" fmla="*/ 1670103 w 2478704"/>
              <a:gd name="connsiteY6" fmla="*/ 98241 h 952185"/>
              <a:gd name="connsiteX7" fmla="*/ 2010169 w 2478704"/>
              <a:gd name="connsiteY7" fmla="*/ 113355 h 952185"/>
              <a:gd name="connsiteX8" fmla="*/ 2146195 w 2478704"/>
              <a:gd name="connsiteY8" fmla="*/ 98241 h 952185"/>
              <a:gd name="connsiteX9" fmla="*/ 2161309 w 2478704"/>
              <a:gd name="connsiteY9" fmla="*/ 98241 h 952185"/>
              <a:gd name="connsiteX10" fmla="*/ 2229323 w 2478704"/>
              <a:gd name="connsiteY10" fmla="*/ 136026 h 952185"/>
              <a:gd name="connsiteX11" fmla="*/ 2199094 w 2478704"/>
              <a:gd name="connsiteY11" fmla="*/ 196483 h 952185"/>
              <a:gd name="connsiteX12" fmla="*/ 2093296 w 2478704"/>
              <a:gd name="connsiteY12" fmla="*/ 264496 h 952185"/>
              <a:gd name="connsiteX13" fmla="*/ 1896814 w 2478704"/>
              <a:gd name="connsiteY13" fmla="*/ 332509 h 952185"/>
              <a:gd name="connsiteX14" fmla="*/ 1707888 w 2478704"/>
              <a:gd name="connsiteY14" fmla="*/ 385408 h 952185"/>
              <a:gd name="connsiteX15" fmla="*/ 1526519 w 2478704"/>
              <a:gd name="connsiteY15" fmla="*/ 423193 h 952185"/>
              <a:gd name="connsiteX16" fmla="*/ 1209124 w 2478704"/>
              <a:gd name="connsiteY16" fmla="*/ 521435 h 952185"/>
              <a:gd name="connsiteX17" fmla="*/ 1020199 w 2478704"/>
              <a:gd name="connsiteY17" fmla="*/ 604562 h 952185"/>
              <a:gd name="connsiteX18" fmla="*/ 823716 w 2478704"/>
              <a:gd name="connsiteY18" fmla="*/ 778373 h 952185"/>
              <a:gd name="connsiteX19" fmla="*/ 619676 w 2478704"/>
              <a:gd name="connsiteY19" fmla="*/ 891729 h 952185"/>
              <a:gd name="connsiteX20" fmla="*/ 551663 w 2478704"/>
              <a:gd name="connsiteY20" fmla="*/ 937071 h 952185"/>
              <a:gd name="connsiteX21" fmla="*/ 687690 w 2478704"/>
              <a:gd name="connsiteY21" fmla="*/ 952185 h 952185"/>
              <a:gd name="connsiteX22" fmla="*/ 846387 w 2478704"/>
              <a:gd name="connsiteY22" fmla="*/ 929514 h 952185"/>
              <a:gd name="connsiteX23" fmla="*/ 1095769 w 2478704"/>
              <a:gd name="connsiteY23" fmla="*/ 770816 h 952185"/>
              <a:gd name="connsiteX24" fmla="*/ 1398050 w 2478704"/>
              <a:gd name="connsiteY24" fmla="*/ 597005 h 952185"/>
              <a:gd name="connsiteX25" fmla="*/ 1987498 w 2478704"/>
              <a:gd name="connsiteY25" fmla="*/ 415636 h 952185"/>
              <a:gd name="connsiteX26" fmla="*/ 2327564 w 2478704"/>
              <a:gd name="connsiteY26" fmla="*/ 272053 h 952185"/>
              <a:gd name="connsiteX27" fmla="*/ 2471147 w 2478704"/>
              <a:gd name="connsiteY27" fmla="*/ 211597 h 952185"/>
              <a:gd name="connsiteX28" fmla="*/ 2478704 w 2478704"/>
              <a:gd name="connsiteY28" fmla="*/ 143583 h 952185"/>
              <a:gd name="connsiteX29" fmla="*/ 2395577 w 2478704"/>
              <a:gd name="connsiteY29" fmla="*/ 90684 h 952185"/>
              <a:gd name="connsiteX30" fmla="*/ 2244437 w 2478704"/>
              <a:gd name="connsiteY30" fmla="*/ 30228 h 952185"/>
              <a:gd name="connsiteX31" fmla="*/ 1896814 w 2478704"/>
              <a:gd name="connsiteY31" fmla="*/ 0 h 952185"/>
              <a:gd name="connsiteX32" fmla="*/ 1586975 w 2478704"/>
              <a:gd name="connsiteY32" fmla="*/ 0 h 952185"/>
              <a:gd name="connsiteX33" fmla="*/ 1314923 w 2478704"/>
              <a:gd name="connsiteY33" fmla="*/ 15114 h 952185"/>
              <a:gd name="connsiteX34" fmla="*/ 974856 w 2478704"/>
              <a:gd name="connsiteY34" fmla="*/ 90684 h 952185"/>
              <a:gd name="connsiteX35" fmla="*/ 816159 w 2478704"/>
              <a:gd name="connsiteY35" fmla="*/ 196483 h 952185"/>
              <a:gd name="connsiteX36" fmla="*/ 574334 w 2478704"/>
              <a:gd name="connsiteY36" fmla="*/ 385408 h 952185"/>
              <a:gd name="connsiteX37" fmla="*/ 317395 w 2478704"/>
              <a:gd name="connsiteY37" fmla="*/ 581891 h 952185"/>
              <a:gd name="connsiteX38" fmla="*/ 136027 w 2478704"/>
              <a:gd name="connsiteY38" fmla="*/ 733031 h 952185"/>
              <a:gd name="connsiteX39" fmla="*/ 0 w 2478704"/>
              <a:gd name="connsiteY39" fmla="*/ 914400 h 952185"/>
              <a:gd name="connsiteX40" fmla="*/ 272053 w 2478704"/>
              <a:gd name="connsiteY40" fmla="*/ 838830 h 952185"/>
              <a:gd name="connsiteX41" fmla="*/ 249382 w 2478704"/>
              <a:gd name="connsiteY41" fmla="*/ 884172 h 95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78704" h="952185">
                <a:moveTo>
                  <a:pt x="249382" y="884172"/>
                </a:moveTo>
                <a:lnTo>
                  <a:pt x="528992" y="649904"/>
                </a:lnTo>
                <a:lnTo>
                  <a:pt x="680133" y="483649"/>
                </a:lnTo>
                <a:lnTo>
                  <a:pt x="914400" y="347623"/>
                </a:lnTo>
                <a:lnTo>
                  <a:pt x="1080655" y="249382"/>
                </a:lnTo>
                <a:lnTo>
                  <a:pt x="1307366" y="204040"/>
                </a:lnTo>
                <a:lnTo>
                  <a:pt x="1670103" y="98241"/>
                </a:lnTo>
                <a:lnTo>
                  <a:pt x="2010169" y="113355"/>
                </a:lnTo>
                <a:lnTo>
                  <a:pt x="2146195" y="98241"/>
                </a:lnTo>
                <a:lnTo>
                  <a:pt x="2161309" y="98241"/>
                </a:lnTo>
                <a:lnTo>
                  <a:pt x="2229323" y="136026"/>
                </a:lnTo>
                <a:lnTo>
                  <a:pt x="2199094" y="196483"/>
                </a:lnTo>
                <a:lnTo>
                  <a:pt x="2093296" y="264496"/>
                </a:lnTo>
                <a:lnTo>
                  <a:pt x="1896814" y="332509"/>
                </a:lnTo>
                <a:lnTo>
                  <a:pt x="1707888" y="385408"/>
                </a:lnTo>
                <a:lnTo>
                  <a:pt x="1526519" y="423193"/>
                </a:lnTo>
                <a:lnTo>
                  <a:pt x="1209124" y="521435"/>
                </a:lnTo>
                <a:lnTo>
                  <a:pt x="1020199" y="604562"/>
                </a:lnTo>
                <a:lnTo>
                  <a:pt x="823716" y="778373"/>
                </a:lnTo>
                <a:lnTo>
                  <a:pt x="619676" y="891729"/>
                </a:lnTo>
                <a:lnTo>
                  <a:pt x="551663" y="937071"/>
                </a:lnTo>
                <a:lnTo>
                  <a:pt x="687690" y="952185"/>
                </a:lnTo>
                <a:lnTo>
                  <a:pt x="846387" y="929514"/>
                </a:lnTo>
                <a:lnTo>
                  <a:pt x="1095769" y="770816"/>
                </a:lnTo>
                <a:lnTo>
                  <a:pt x="1398050" y="597005"/>
                </a:lnTo>
                <a:lnTo>
                  <a:pt x="1987498" y="415636"/>
                </a:lnTo>
                <a:lnTo>
                  <a:pt x="2327564" y="272053"/>
                </a:lnTo>
                <a:lnTo>
                  <a:pt x="2471147" y="211597"/>
                </a:lnTo>
                <a:lnTo>
                  <a:pt x="2478704" y="143583"/>
                </a:lnTo>
                <a:lnTo>
                  <a:pt x="2395577" y="90684"/>
                </a:lnTo>
                <a:lnTo>
                  <a:pt x="2244437" y="30228"/>
                </a:lnTo>
                <a:lnTo>
                  <a:pt x="1896814" y="0"/>
                </a:lnTo>
                <a:lnTo>
                  <a:pt x="1586975" y="0"/>
                </a:lnTo>
                <a:lnTo>
                  <a:pt x="1314923" y="15114"/>
                </a:lnTo>
                <a:lnTo>
                  <a:pt x="974856" y="90684"/>
                </a:lnTo>
                <a:lnTo>
                  <a:pt x="816159" y="196483"/>
                </a:lnTo>
                <a:lnTo>
                  <a:pt x="574334" y="385408"/>
                </a:lnTo>
                <a:lnTo>
                  <a:pt x="317395" y="581891"/>
                </a:lnTo>
                <a:lnTo>
                  <a:pt x="136027" y="733031"/>
                </a:lnTo>
                <a:lnTo>
                  <a:pt x="0" y="914400"/>
                </a:lnTo>
                <a:lnTo>
                  <a:pt x="272053" y="838830"/>
                </a:lnTo>
                <a:lnTo>
                  <a:pt x="249382" y="884172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6E7C1A71-897C-4A6A-8F8B-2A54F4B60A73}"/>
              </a:ext>
            </a:extLst>
          </p:cNvPr>
          <p:cNvSpPr/>
          <p:nvPr/>
        </p:nvSpPr>
        <p:spPr>
          <a:xfrm>
            <a:off x="1540756" y="1730559"/>
            <a:ext cx="1854679" cy="1147313"/>
          </a:xfrm>
          <a:custGeom>
            <a:avLst/>
            <a:gdLst>
              <a:gd name="connsiteX0" fmla="*/ 0 w 1854679"/>
              <a:gd name="connsiteY0" fmla="*/ 0 h 1147313"/>
              <a:gd name="connsiteX1" fmla="*/ 172528 w 1854679"/>
              <a:gd name="connsiteY1" fmla="*/ 69012 h 1147313"/>
              <a:gd name="connsiteX2" fmla="*/ 414068 w 1854679"/>
              <a:gd name="connsiteY2" fmla="*/ 215661 h 1147313"/>
              <a:gd name="connsiteX3" fmla="*/ 586596 w 1854679"/>
              <a:gd name="connsiteY3" fmla="*/ 526212 h 1147313"/>
              <a:gd name="connsiteX4" fmla="*/ 724619 w 1854679"/>
              <a:gd name="connsiteY4" fmla="*/ 664234 h 1147313"/>
              <a:gd name="connsiteX5" fmla="*/ 802256 w 1854679"/>
              <a:gd name="connsiteY5" fmla="*/ 759125 h 1147313"/>
              <a:gd name="connsiteX6" fmla="*/ 836762 w 1854679"/>
              <a:gd name="connsiteY6" fmla="*/ 871268 h 1147313"/>
              <a:gd name="connsiteX7" fmla="*/ 845389 w 1854679"/>
              <a:gd name="connsiteY7" fmla="*/ 957532 h 1147313"/>
              <a:gd name="connsiteX8" fmla="*/ 819509 w 1854679"/>
              <a:gd name="connsiteY8" fmla="*/ 1052423 h 1147313"/>
              <a:gd name="connsiteX9" fmla="*/ 828136 w 1854679"/>
              <a:gd name="connsiteY9" fmla="*/ 1121434 h 1147313"/>
              <a:gd name="connsiteX10" fmla="*/ 1000664 w 1854679"/>
              <a:gd name="connsiteY10" fmla="*/ 1147313 h 1147313"/>
              <a:gd name="connsiteX11" fmla="*/ 1086928 w 1854679"/>
              <a:gd name="connsiteY11" fmla="*/ 1138687 h 1147313"/>
              <a:gd name="connsiteX12" fmla="*/ 1285336 w 1854679"/>
              <a:gd name="connsiteY12" fmla="*/ 957532 h 1147313"/>
              <a:gd name="connsiteX13" fmla="*/ 1466490 w 1854679"/>
              <a:gd name="connsiteY13" fmla="*/ 802257 h 1147313"/>
              <a:gd name="connsiteX14" fmla="*/ 1604513 w 1854679"/>
              <a:gd name="connsiteY14" fmla="*/ 681487 h 1147313"/>
              <a:gd name="connsiteX15" fmla="*/ 1820173 w 1854679"/>
              <a:gd name="connsiteY15" fmla="*/ 577970 h 1147313"/>
              <a:gd name="connsiteX16" fmla="*/ 1854679 w 1854679"/>
              <a:gd name="connsiteY16" fmla="*/ 500332 h 1147313"/>
              <a:gd name="connsiteX17" fmla="*/ 1621766 w 1854679"/>
              <a:gd name="connsiteY17" fmla="*/ 517585 h 1147313"/>
              <a:gd name="connsiteX18" fmla="*/ 1440611 w 1854679"/>
              <a:gd name="connsiteY18" fmla="*/ 681487 h 1147313"/>
              <a:gd name="connsiteX19" fmla="*/ 1250830 w 1854679"/>
              <a:gd name="connsiteY19" fmla="*/ 724619 h 1147313"/>
              <a:gd name="connsiteX20" fmla="*/ 1061049 w 1854679"/>
              <a:gd name="connsiteY20" fmla="*/ 681487 h 1147313"/>
              <a:gd name="connsiteX21" fmla="*/ 957532 w 1854679"/>
              <a:gd name="connsiteY21" fmla="*/ 621102 h 1147313"/>
              <a:gd name="connsiteX22" fmla="*/ 931653 w 1854679"/>
              <a:gd name="connsiteY22" fmla="*/ 552091 h 1147313"/>
              <a:gd name="connsiteX23" fmla="*/ 923026 w 1854679"/>
              <a:gd name="connsiteY23" fmla="*/ 517585 h 1147313"/>
              <a:gd name="connsiteX24" fmla="*/ 897147 w 1854679"/>
              <a:gd name="connsiteY24" fmla="*/ 422695 h 1147313"/>
              <a:gd name="connsiteX25" fmla="*/ 793630 w 1854679"/>
              <a:gd name="connsiteY25" fmla="*/ 267419 h 1147313"/>
              <a:gd name="connsiteX26" fmla="*/ 690113 w 1854679"/>
              <a:gd name="connsiteY26" fmla="*/ 207034 h 1147313"/>
              <a:gd name="connsiteX27" fmla="*/ 534838 w 1854679"/>
              <a:gd name="connsiteY27" fmla="*/ 120770 h 1147313"/>
              <a:gd name="connsiteX28" fmla="*/ 327804 w 1854679"/>
              <a:gd name="connsiteY28" fmla="*/ 77638 h 1147313"/>
              <a:gd name="connsiteX29" fmla="*/ 198407 w 1854679"/>
              <a:gd name="connsiteY29" fmla="*/ 25879 h 1147313"/>
              <a:gd name="connsiteX30" fmla="*/ 60385 w 1854679"/>
              <a:gd name="connsiteY30" fmla="*/ 17253 h 1147313"/>
              <a:gd name="connsiteX31" fmla="*/ 0 w 1854679"/>
              <a:gd name="connsiteY31" fmla="*/ 0 h 11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4679" h="1147313">
                <a:moveTo>
                  <a:pt x="0" y="0"/>
                </a:moveTo>
                <a:lnTo>
                  <a:pt x="172528" y="69012"/>
                </a:lnTo>
                <a:lnTo>
                  <a:pt x="414068" y="215661"/>
                </a:lnTo>
                <a:lnTo>
                  <a:pt x="586596" y="526212"/>
                </a:lnTo>
                <a:lnTo>
                  <a:pt x="724619" y="664234"/>
                </a:lnTo>
                <a:lnTo>
                  <a:pt x="802256" y="759125"/>
                </a:lnTo>
                <a:lnTo>
                  <a:pt x="836762" y="871268"/>
                </a:lnTo>
                <a:lnTo>
                  <a:pt x="845389" y="957532"/>
                </a:lnTo>
                <a:lnTo>
                  <a:pt x="819509" y="1052423"/>
                </a:lnTo>
                <a:lnTo>
                  <a:pt x="828136" y="1121434"/>
                </a:lnTo>
                <a:lnTo>
                  <a:pt x="1000664" y="1147313"/>
                </a:lnTo>
                <a:lnTo>
                  <a:pt x="1086928" y="1138687"/>
                </a:lnTo>
                <a:lnTo>
                  <a:pt x="1285336" y="957532"/>
                </a:lnTo>
                <a:lnTo>
                  <a:pt x="1466490" y="802257"/>
                </a:lnTo>
                <a:lnTo>
                  <a:pt x="1604513" y="681487"/>
                </a:lnTo>
                <a:lnTo>
                  <a:pt x="1820173" y="577970"/>
                </a:lnTo>
                <a:lnTo>
                  <a:pt x="1854679" y="500332"/>
                </a:lnTo>
                <a:lnTo>
                  <a:pt x="1621766" y="517585"/>
                </a:lnTo>
                <a:lnTo>
                  <a:pt x="1440611" y="681487"/>
                </a:lnTo>
                <a:lnTo>
                  <a:pt x="1250830" y="724619"/>
                </a:lnTo>
                <a:lnTo>
                  <a:pt x="1061049" y="681487"/>
                </a:lnTo>
                <a:lnTo>
                  <a:pt x="957532" y="621102"/>
                </a:lnTo>
                <a:cubicBezTo>
                  <a:pt x="948906" y="598098"/>
                  <a:pt x="940049" y="575180"/>
                  <a:pt x="931653" y="552091"/>
                </a:cubicBezTo>
                <a:cubicBezTo>
                  <a:pt x="922117" y="525866"/>
                  <a:pt x="923026" y="534552"/>
                  <a:pt x="923026" y="517585"/>
                </a:cubicBezTo>
                <a:lnTo>
                  <a:pt x="897147" y="422695"/>
                </a:lnTo>
                <a:lnTo>
                  <a:pt x="793630" y="267419"/>
                </a:lnTo>
                <a:lnTo>
                  <a:pt x="690113" y="207034"/>
                </a:lnTo>
                <a:lnTo>
                  <a:pt x="534838" y="120770"/>
                </a:lnTo>
                <a:lnTo>
                  <a:pt x="327804" y="77638"/>
                </a:lnTo>
                <a:lnTo>
                  <a:pt x="198407" y="25879"/>
                </a:lnTo>
                <a:lnTo>
                  <a:pt x="60385" y="17253"/>
                </a:lnTo>
                <a:lnTo>
                  <a:pt x="0" y="0"/>
                </a:lnTo>
                <a:close/>
              </a:path>
            </a:pathLst>
          </a:custGeom>
          <a:solidFill>
            <a:srgbClr val="AB1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33FC29E-2DDB-49E7-A899-D51832DAEDD5}"/>
              </a:ext>
            </a:extLst>
          </p:cNvPr>
          <p:cNvSpPr/>
          <p:nvPr/>
        </p:nvSpPr>
        <p:spPr>
          <a:xfrm>
            <a:off x="1436213" y="566588"/>
            <a:ext cx="3886200" cy="845820"/>
          </a:xfrm>
          <a:custGeom>
            <a:avLst/>
            <a:gdLst>
              <a:gd name="connsiteX0" fmla="*/ 45720 w 3886200"/>
              <a:gd name="connsiteY0" fmla="*/ 198120 h 845820"/>
              <a:gd name="connsiteX1" fmla="*/ 266700 w 3886200"/>
              <a:gd name="connsiteY1" fmla="*/ 289560 h 845820"/>
              <a:gd name="connsiteX2" fmla="*/ 579120 w 3886200"/>
              <a:gd name="connsiteY2" fmla="*/ 335280 h 845820"/>
              <a:gd name="connsiteX3" fmla="*/ 914400 w 3886200"/>
              <a:gd name="connsiteY3" fmla="*/ 373380 h 845820"/>
              <a:gd name="connsiteX4" fmla="*/ 1280160 w 3886200"/>
              <a:gd name="connsiteY4" fmla="*/ 403860 h 845820"/>
              <a:gd name="connsiteX5" fmla="*/ 1630680 w 3886200"/>
              <a:gd name="connsiteY5" fmla="*/ 434340 h 845820"/>
              <a:gd name="connsiteX6" fmla="*/ 1981200 w 3886200"/>
              <a:gd name="connsiteY6" fmla="*/ 426720 h 845820"/>
              <a:gd name="connsiteX7" fmla="*/ 2438400 w 3886200"/>
              <a:gd name="connsiteY7" fmla="*/ 403860 h 845820"/>
              <a:gd name="connsiteX8" fmla="*/ 2819400 w 3886200"/>
              <a:gd name="connsiteY8" fmla="*/ 403860 h 845820"/>
              <a:gd name="connsiteX9" fmla="*/ 3025140 w 3886200"/>
              <a:gd name="connsiteY9" fmla="*/ 373380 h 845820"/>
              <a:gd name="connsiteX10" fmla="*/ 3215640 w 3886200"/>
              <a:gd name="connsiteY10" fmla="*/ 304800 h 845820"/>
              <a:gd name="connsiteX11" fmla="*/ 3497580 w 3886200"/>
              <a:gd name="connsiteY11" fmla="*/ 198120 h 845820"/>
              <a:gd name="connsiteX12" fmla="*/ 3619500 w 3886200"/>
              <a:gd name="connsiteY12" fmla="*/ 106680 h 845820"/>
              <a:gd name="connsiteX13" fmla="*/ 3764280 w 3886200"/>
              <a:gd name="connsiteY13" fmla="*/ 22860 h 845820"/>
              <a:gd name="connsiteX14" fmla="*/ 3832860 w 3886200"/>
              <a:gd name="connsiteY14" fmla="*/ 0 h 845820"/>
              <a:gd name="connsiteX15" fmla="*/ 3886200 w 3886200"/>
              <a:gd name="connsiteY15" fmla="*/ 38100 h 845820"/>
              <a:gd name="connsiteX16" fmla="*/ 3863340 w 3886200"/>
              <a:gd name="connsiteY16" fmla="*/ 121920 h 845820"/>
              <a:gd name="connsiteX17" fmla="*/ 3794760 w 3886200"/>
              <a:gd name="connsiteY17" fmla="*/ 213360 h 845820"/>
              <a:gd name="connsiteX18" fmla="*/ 3726180 w 3886200"/>
              <a:gd name="connsiteY18" fmla="*/ 274320 h 845820"/>
              <a:gd name="connsiteX19" fmla="*/ 3649980 w 3886200"/>
              <a:gd name="connsiteY19" fmla="*/ 350520 h 845820"/>
              <a:gd name="connsiteX20" fmla="*/ 3512820 w 3886200"/>
              <a:gd name="connsiteY20" fmla="*/ 426720 h 845820"/>
              <a:gd name="connsiteX21" fmla="*/ 3337560 w 3886200"/>
              <a:gd name="connsiteY21" fmla="*/ 487680 h 845820"/>
              <a:gd name="connsiteX22" fmla="*/ 3215640 w 3886200"/>
              <a:gd name="connsiteY22" fmla="*/ 533400 h 845820"/>
              <a:gd name="connsiteX23" fmla="*/ 3086100 w 3886200"/>
              <a:gd name="connsiteY23" fmla="*/ 617220 h 845820"/>
              <a:gd name="connsiteX24" fmla="*/ 2948940 w 3886200"/>
              <a:gd name="connsiteY24" fmla="*/ 678180 h 845820"/>
              <a:gd name="connsiteX25" fmla="*/ 2903220 w 3886200"/>
              <a:gd name="connsiteY25" fmla="*/ 731520 h 845820"/>
              <a:gd name="connsiteX26" fmla="*/ 2804160 w 3886200"/>
              <a:gd name="connsiteY26" fmla="*/ 754380 h 845820"/>
              <a:gd name="connsiteX27" fmla="*/ 2743200 w 3886200"/>
              <a:gd name="connsiteY27" fmla="*/ 815340 h 845820"/>
              <a:gd name="connsiteX28" fmla="*/ 2644140 w 3886200"/>
              <a:gd name="connsiteY28" fmla="*/ 845820 h 845820"/>
              <a:gd name="connsiteX29" fmla="*/ 2270760 w 3886200"/>
              <a:gd name="connsiteY29" fmla="*/ 830580 h 845820"/>
              <a:gd name="connsiteX30" fmla="*/ 1722120 w 3886200"/>
              <a:gd name="connsiteY30" fmla="*/ 815340 h 845820"/>
              <a:gd name="connsiteX31" fmla="*/ 1165860 w 3886200"/>
              <a:gd name="connsiteY31" fmla="*/ 762000 h 845820"/>
              <a:gd name="connsiteX32" fmla="*/ 998220 w 3886200"/>
              <a:gd name="connsiteY32" fmla="*/ 731520 h 845820"/>
              <a:gd name="connsiteX33" fmla="*/ 853440 w 3886200"/>
              <a:gd name="connsiteY33" fmla="*/ 662940 h 845820"/>
              <a:gd name="connsiteX34" fmla="*/ 655320 w 3886200"/>
              <a:gd name="connsiteY34" fmla="*/ 617220 h 845820"/>
              <a:gd name="connsiteX35" fmla="*/ 472440 w 3886200"/>
              <a:gd name="connsiteY35" fmla="*/ 594360 h 845820"/>
              <a:gd name="connsiteX36" fmla="*/ 228600 w 3886200"/>
              <a:gd name="connsiteY36" fmla="*/ 563880 h 845820"/>
              <a:gd name="connsiteX37" fmla="*/ 0 w 3886200"/>
              <a:gd name="connsiteY37" fmla="*/ 464820 h 845820"/>
              <a:gd name="connsiteX38" fmla="*/ 0 w 3886200"/>
              <a:gd name="connsiteY38" fmla="*/ 358140 h 845820"/>
              <a:gd name="connsiteX39" fmla="*/ 45720 w 3886200"/>
              <a:gd name="connsiteY39" fmla="*/ 1981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845820">
                <a:moveTo>
                  <a:pt x="45720" y="198120"/>
                </a:moveTo>
                <a:lnTo>
                  <a:pt x="266700" y="289560"/>
                </a:lnTo>
                <a:lnTo>
                  <a:pt x="579120" y="335280"/>
                </a:lnTo>
                <a:lnTo>
                  <a:pt x="914400" y="373380"/>
                </a:lnTo>
                <a:lnTo>
                  <a:pt x="1280160" y="403860"/>
                </a:lnTo>
                <a:lnTo>
                  <a:pt x="1630680" y="434340"/>
                </a:lnTo>
                <a:lnTo>
                  <a:pt x="1981200" y="426720"/>
                </a:lnTo>
                <a:lnTo>
                  <a:pt x="2438400" y="403860"/>
                </a:lnTo>
                <a:lnTo>
                  <a:pt x="2819400" y="403860"/>
                </a:lnTo>
                <a:lnTo>
                  <a:pt x="3025140" y="373380"/>
                </a:lnTo>
                <a:lnTo>
                  <a:pt x="3215640" y="304800"/>
                </a:lnTo>
                <a:lnTo>
                  <a:pt x="3497580" y="198120"/>
                </a:lnTo>
                <a:lnTo>
                  <a:pt x="3619500" y="106680"/>
                </a:lnTo>
                <a:lnTo>
                  <a:pt x="3764280" y="22860"/>
                </a:lnTo>
                <a:lnTo>
                  <a:pt x="3832860" y="0"/>
                </a:lnTo>
                <a:lnTo>
                  <a:pt x="3886200" y="38100"/>
                </a:lnTo>
                <a:lnTo>
                  <a:pt x="3863340" y="121920"/>
                </a:lnTo>
                <a:lnTo>
                  <a:pt x="3794760" y="213360"/>
                </a:lnTo>
                <a:lnTo>
                  <a:pt x="3726180" y="274320"/>
                </a:lnTo>
                <a:lnTo>
                  <a:pt x="3649980" y="350520"/>
                </a:lnTo>
                <a:lnTo>
                  <a:pt x="3512820" y="426720"/>
                </a:lnTo>
                <a:lnTo>
                  <a:pt x="3337560" y="487680"/>
                </a:lnTo>
                <a:lnTo>
                  <a:pt x="3215640" y="533400"/>
                </a:lnTo>
                <a:lnTo>
                  <a:pt x="3086100" y="617220"/>
                </a:lnTo>
                <a:lnTo>
                  <a:pt x="2948940" y="678180"/>
                </a:lnTo>
                <a:lnTo>
                  <a:pt x="2903220" y="731520"/>
                </a:lnTo>
                <a:lnTo>
                  <a:pt x="2804160" y="754380"/>
                </a:lnTo>
                <a:lnTo>
                  <a:pt x="2743200" y="815340"/>
                </a:lnTo>
                <a:lnTo>
                  <a:pt x="2644140" y="845820"/>
                </a:lnTo>
                <a:lnTo>
                  <a:pt x="2270760" y="830580"/>
                </a:lnTo>
                <a:lnTo>
                  <a:pt x="1722120" y="815340"/>
                </a:lnTo>
                <a:lnTo>
                  <a:pt x="1165860" y="762000"/>
                </a:lnTo>
                <a:lnTo>
                  <a:pt x="998220" y="731520"/>
                </a:lnTo>
                <a:lnTo>
                  <a:pt x="853440" y="662940"/>
                </a:lnTo>
                <a:lnTo>
                  <a:pt x="655320" y="617220"/>
                </a:lnTo>
                <a:lnTo>
                  <a:pt x="472440" y="594360"/>
                </a:lnTo>
                <a:lnTo>
                  <a:pt x="228600" y="563880"/>
                </a:lnTo>
                <a:lnTo>
                  <a:pt x="0" y="464820"/>
                </a:lnTo>
                <a:lnTo>
                  <a:pt x="0" y="358140"/>
                </a:lnTo>
                <a:lnTo>
                  <a:pt x="45720" y="198120"/>
                </a:lnTo>
                <a:close/>
              </a:path>
            </a:pathLst>
          </a:custGeom>
          <a:solidFill>
            <a:srgbClr val="6C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4461447-22AB-42A8-B998-5EAF4E83D375}"/>
              </a:ext>
            </a:extLst>
          </p:cNvPr>
          <p:cNvSpPr/>
          <p:nvPr/>
        </p:nvSpPr>
        <p:spPr>
          <a:xfrm>
            <a:off x="4580093" y="748177"/>
            <a:ext cx="1013460" cy="541020"/>
          </a:xfrm>
          <a:custGeom>
            <a:avLst/>
            <a:gdLst>
              <a:gd name="connsiteX0" fmla="*/ 914400 w 1013460"/>
              <a:gd name="connsiteY0" fmla="*/ 0 h 541020"/>
              <a:gd name="connsiteX1" fmla="*/ 1013460 w 1013460"/>
              <a:gd name="connsiteY1" fmla="*/ 160020 h 541020"/>
              <a:gd name="connsiteX2" fmla="*/ 883920 w 1013460"/>
              <a:gd name="connsiteY2" fmla="*/ 403860 h 541020"/>
              <a:gd name="connsiteX3" fmla="*/ 731520 w 1013460"/>
              <a:gd name="connsiteY3" fmla="*/ 464820 h 541020"/>
              <a:gd name="connsiteX4" fmla="*/ 655320 w 1013460"/>
              <a:gd name="connsiteY4" fmla="*/ 472440 h 541020"/>
              <a:gd name="connsiteX5" fmla="*/ 502920 w 1013460"/>
              <a:gd name="connsiteY5" fmla="*/ 495300 h 541020"/>
              <a:gd name="connsiteX6" fmla="*/ 243840 w 1013460"/>
              <a:gd name="connsiteY6" fmla="*/ 525780 h 541020"/>
              <a:gd name="connsiteX7" fmla="*/ 60960 w 1013460"/>
              <a:gd name="connsiteY7" fmla="*/ 541020 h 541020"/>
              <a:gd name="connsiteX8" fmla="*/ 0 w 1013460"/>
              <a:gd name="connsiteY8" fmla="*/ 495300 h 541020"/>
              <a:gd name="connsiteX9" fmla="*/ 114300 w 1013460"/>
              <a:gd name="connsiteY9" fmla="*/ 426720 h 541020"/>
              <a:gd name="connsiteX10" fmla="*/ 350520 w 1013460"/>
              <a:gd name="connsiteY10" fmla="*/ 342900 h 541020"/>
              <a:gd name="connsiteX11" fmla="*/ 541020 w 1013460"/>
              <a:gd name="connsiteY11" fmla="*/ 266700 h 541020"/>
              <a:gd name="connsiteX12" fmla="*/ 685800 w 1013460"/>
              <a:gd name="connsiteY12" fmla="*/ 228600 h 541020"/>
              <a:gd name="connsiteX13" fmla="*/ 845820 w 1013460"/>
              <a:gd name="connsiteY13" fmla="*/ 106680 h 541020"/>
              <a:gd name="connsiteX14" fmla="*/ 914400 w 1013460"/>
              <a:gd name="connsiteY14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3460" h="541020">
                <a:moveTo>
                  <a:pt x="914400" y="0"/>
                </a:moveTo>
                <a:lnTo>
                  <a:pt x="1013460" y="160020"/>
                </a:lnTo>
                <a:lnTo>
                  <a:pt x="883920" y="403860"/>
                </a:lnTo>
                <a:lnTo>
                  <a:pt x="731520" y="464820"/>
                </a:lnTo>
                <a:lnTo>
                  <a:pt x="655320" y="472440"/>
                </a:lnTo>
                <a:lnTo>
                  <a:pt x="502920" y="495300"/>
                </a:lnTo>
                <a:lnTo>
                  <a:pt x="243840" y="525780"/>
                </a:lnTo>
                <a:lnTo>
                  <a:pt x="60960" y="541020"/>
                </a:lnTo>
                <a:lnTo>
                  <a:pt x="0" y="495300"/>
                </a:lnTo>
                <a:lnTo>
                  <a:pt x="114300" y="426720"/>
                </a:lnTo>
                <a:lnTo>
                  <a:pt x="350520" y="342900"/>
                </a:lnTo>
                <a:lnTo>
                  <a:pt x="541020" y="266700"/>
                </a:lnTo>
                <a:lnTo>
                  <a:pt x="685800" y="228600"/>
                </a:lnTo>
                <a:lnTo>
                  <a:pt x="845820" y="106680"/>
                </a:lnTo>
                <a:lnTo>
                  <a:pt x="914400" y="0"/>
                </a:lnTo>
                <a:close/>
              </a:path>
            </a:pathLst>
          </a:custGeom>
          <a:solidFill>
            <a:srgbClr val="9B0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F08C8B-D1F2-4E29-AF39-A95D7C5817EC}"/>
              </a:ext>
            </a:extLst>
          </p:cNvPr>
          <p:cNvSpPr/>
          <p:nvPr/>
        </p:nvSpPr>
        <p:spPr>
          <a:xfrm>
            <a:off x="4267200" y="1318260"/>
            <a:ext cx="1402080" cy="800100"/>
          </a:xfrm>
          <a:custGeom>
            <a:avLst/>
            <a:gdLst>
              <a:gd name="connsiteX0" fmla="*/ 1402080 w 1402080"/>
              <a:gd name="connsiteY0" fmla="*/ 251460 h 800100"/>
              <a:gd name="connsiteX1" fmla="*/ 1394460 w 1402080"/>
              <a:gd name="connsiteY1" fmla="*/ 701040 h 800100"/>
              <a:gd name="connsiteX2" fmla="*/ 1196340 w 1402080"/>
              <a:gd name="connsiteY2" fmla="*/ 769620 h 800100"/>
              <a:gd name="connsiteX3" fmla="*/ 1082040 w 1402080"/>
              <a:gd name="connsiteY3" fmla="*/ 800100 h 800100"/>
              <a:gd name="connsiteX4" fmla="*/ 944880 w 1402080"/>
              <a:gd name="connsiteY4" fmla="*/ 769620 h 800100"/>
              <a:gd name="connsiteX5" fmla="*/ 876300 w 1402080"/>
              <a:gd name="connsiteY5" fmla="*/ 723900 h 800100"/>
              <a:gd name="connsiteX6" fmla="*/ 792480 w 1402080"/>
              <a:gd name="connsiteY6" fmla="*/ 617220 h 800100"/>
              <a:gd name="connsiteX7" fmla="*/ 754380 w 1402080"/>
              <a:gd name="connsiteY7" fmla="*/ 563880 h 800100"/>
              <a:gd name="connsiteX8" fmla="*/ 655320 w 1402080"/>
              <a:gd name="connsiteY8" fmla="*/ 441960 h 800100"/>
              <a:gd name="connsiteX9" fmla="*/ 541020 w 1402080"/>
              <a:gd name="connsiteY9" fmla="*/ 381000 h 800100"/>
              <a:gd name="connsiteX10" fmla="*/ 426720 w 1402080"/>
              <a:gd name="connsiteY10" fmla="*/ 335280 h 800100"/>
              <a:gd name="connsiteX11" fmla="*/ 160020 w 1402080"/>
              <a:gd name="connsiteY11" fmla="*/ 220980 h 800100"/>
              <a:gd name="connsiteX12" fmla="*/ 160020 w 1402080"/>
              <a:gd name="connsiteY12" fmla="*/ 220980 h 800100"/>
              <a:gd name="connsiteX13" fmla="*/ 38100 w 1402080"/>
              <a:gd name="connsiteY13" fmla="*/ 99060 h 800100"/>
              <a:gd name="connsiteX14" fmla="*/ 22860 w 1402080"/>
              <a:gd name="connsiteY14" fmla="*/ 30480 h 800100"/>
              <a:gd name="connsiteX15" fmla="*/ 22860 w 1402080"/>
              <a:gd name="connsiteY15" fmla="*/ 30480 h 800100"/>
              <a:gd name="connsiteX16" fmla="*/ 0 w 1402080"/>
              <a:gd name="connsiteY16" fmla="*/ 30480 h 800100"/>
              <a:gd name="connsiteX17" fmla="*/ 53340 w 1402080"/>
              <a:gd name="connsiteY17" fmla="*/ 0 h 800100"/>
              <a:gd name="connsiteX18" fmla="*/ 129540 w 1402080"/>
              <a:gd name="connsiteY18" fmla="*/ 7620 h 800100"/>
              <a:gd name="connsiteX19" fmla="*/ 220980 w 1402080"/>
              <a:gd name="connsiteY19" fmla="*/ 83820 h 800100"/>
              <a:gd name="connsiteX20" fmla="*/ 464820 w 1402080"/>
              <a:gd name="connsiteY20" fmla="*/ 137160 h 800100"/>
              <a:gd name="connsiteX21" fmla="*/ 792480 w 1402080"/>
              <a:gd name="connsiteY21" fmla="*/ 106680 h 800100"/>
              <a:gd name="connsiteX22" fmla="*/ 937260 w 1402080"/>
              <a:gd name="connsiteY22" fmla="*/ 121920 h 800100"/>
              <a:gd name="connsiteX23" fmla="*/ 1005840 w 1402080"/>
              <a:gd name="connsiteY23" fmla="*/ 121920 h 800100"/>
              <a:gd name="connsiteX24" fmla="*/ 1112520 w 1402080"/>
              <a:gd name="connsiteY24" fmla="*/ 121920 h 800100"/>
              <a:gd name="connsiteX25" fmla="*/ 1173480 w 1402080"/>
              <a:gd name="connsiteY25" fmla="*/ 160020 h 800100"/>
              <a:gd name="connsiteX26" fmla="*/ 1257300 w 1402080"/>
              <a:gd name="connsiteY26" fmla="*/ 213360 h 800100"/>
              <a:gd name="connsiteX27" fmla="*/ 1402080 w 1402080"/>
              <a:gd name="connsiteY27" fmla="*/ 25146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02080" h="800100">
                <a:moveTo>
                  <a:pt x="1402080" y="251460"/>
                </a:moveTo>
                <a:lnTo>
                  <a:pt x="1394460" y="701040"/>
                </a:lnTo>
                <a:lnTo>
                  <a:pt x="1196340" y="769620"/>
                </a:lnTo>
                <a:lnTo>
                  <a:pt x="1082040" y="800100"/>
                </a:lnTo>
                <a:lnTo>
                  <a:pt x="944880" y="769620"/>
                </a:lnTo>
                <a:lnTo>
                  <a:pt x="876300" y="723900"/>
                </a:lnTo>
                <a:lnTo>
                  <a:pt x="792480" y="617220"/>
                </a:lnTo>
                <a:lnTo>
                  <a:pt x="754380" y="563880"/>
                </a:lnTo>
                <a:lnTo>
                  <a:pt x="655320" y="441960"/>
                </a:lnTo>
                <a:lnTo>
                  <a:pt x="541020" y="381000"/>
                </a:lnTo>
                <a:lnTo>
                  <a:pt x="426720" y="335280"/>
                </a:lnTo>
                <a:lnTo>
                  <a:pt x="160020" y="220980"/>
                </a:lnTo>
                <a:lnTo>
                  <a:pt x="160020" y="220980"/>
                </a:lnTo>
                <a:lnTo>
                  <a:pt x="38100" y="99060"/>
                </a:lnTo>
                <a:lnTo>
                  <a:pt x="22860" y="30480"/>
                </a:lnTo>
                <a:lnTo>
                  <a:pt x="22860" y="30480"/>
                </a:lnTo>
                <a:lnTo>
                  <a:pt x="0" y="30480"/>
                </a:lnTo>
                <a:lnTo>
                  <a:pt x="53340" y="0"/>
                </a:lnTo>
                <a:lnTo>
                  <a:pt x="129540" y="7620"/>
                </a:lnTo>
                <a:lnTo>
                  <a:pt x="220980" y="83820"/>
                </a:lnTo>
                <a:lnTo>
                  <a:pt x="464820" y="137160"/>
                </a:lnTo>
                <a:lnTo>
                  <a:pt x="792480" y="106680"/>
                </a:lnTo>
                <a:lnTo>
                  <a:pt x="937260" y="121920"/>
                </a:lnTo>
                <a:lnTo>
                  <a:pt x="1005840" y="121920"/>
                </a:lnTo>
                <a:lnTo>
                  <a:pt x="1112520" y="121920"/>
                </a:lnTo>
                <a:lnTo>
                  <a:pt x="1173480" y="160020"/>
                </a:lnTo>
                <a:lnTo>
                  <a:pt x="1257300" y="213360"/>
                </a:lnTo>
                <a:lnTo>
                  <a:pt x="1402080" y="251460"/>
                </a:lnTo>
                <a:close/>
              </a:path>
            </a:pathLst>
          </a:custGeom>
          <a:solidFill>
            <a:srgbClr val="68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F5FBC6D-5E5B-45DA-BD7B-BC946AB18228}"/>
              </a:ext>
            </a:extLst>
          </p:cNvPr>
          <p:cNvSpPr/>
          <p:nvPr/>
        </p:nvSpPr>
        <p:spPr>
          <a:xfrm>
            <a:off x="2796540" y="2209800"/>
            <a:ext cx="1958340" cy="792480"/>
          </a:xfrm>
          <a:custGeom>
            <a:avLst/>
            <a:gdLst>
              <a:gd name="connsiteX0" fmla="*/ 297180 w 1958340"/>
              <a:gd name="connsiteY0" fmla="*/ 792480 h 792480"/>
              <a:gd name="connsiteX1" fmla="*/ 0 w 1958340"/>
              <a:gd name="connsiteY1" fmla="*/ 762000 h 792480"/>
              <a:gd name="connsiteX2" fmla="*/ 190500 w 1958340"/>
              <a:gd name="connsiteY2" fmla="*/ 586740 h 792480"/>
              <a:gd name="connsiteX3" fmla="*/ 266700 w 1958340"/>
              <a:gd name="connsiteY3" fmla="*/ 510540 h 792480"/>
              <a:gd name="connsiteX4" fmla="*/ 350520 w 1958340"/>
              <a:gd name="connsiteY4" fmla="*/ 441960 h 792480"/>
              <a:gd name="connsiteX5" fmla="*/ 350520 w 1958340"/>
              <a:gd name="connsiteY5" fmla="*/ 441960 h 792480"/>
              <a:gd name="connsiteX6" fmla="*/ 533400 w 1958340"/>
              <a:gd name="connsiteY6" fmla="*/ 312420 h 792480"/>
              <a:gd name="connsiteX7" fmla="*/ 678180 w 1958340"/>
              <a:gd name="connsiteY7" fmla="*/ 236220 h 792480"/>
              <a:gd name="connsiteX8" fmla="*/ 723900 w 1958340"/>
              <a:gd name="connsiteY8" fmla="*/ 175260 h 792480"/>
              <a:gd name="connsiteX9" fmla="*/ 777240 w 1958340"/>
              <a:gd name="connsiteY9" fmla="*/ 137160 h 792480"/>
              <a:gd name="connsiteX10" fmla="*/ 883920 w 1958340"/>
              <a:gd name="connsiteY10" fmla="*/ 106680 h 792480"/>
              <a:gd name="connsiteX11" fmla="*/ 1158240 w 1958340"/>
              <a:gd name="connsiteY11" fmla="*/ 60960 h 792480"/>
              <a:gd name="connsiteX12" fmla="*/ 1318260 w 1958340"/>
              <a:gd name="connsiteY12" fmla="*/ 60960 h 792480"/>
              <a:gd name="connsiteX13" fmla="*/ 1363980 w 1958340"/>
              <a:gd name="connsiteY13" fmla="*/ 15240 h 792480"/>
              <a:gd name="connsiteX14" fmla="*/ 1524000 w 1958340"/>
              <a:gd name="connsiteY14" fmla="*/ 0 h 792480"/>
              <a:gd name="connsiteX15" fmla="*/ 1569720 w 1958340"/>
              <a:gd name="connsiteY15" fmla="*/ 0 h 792480"/>
              <a:gd name="connsiteX16" fmla="*/ 1737360 w 1958340"/>
              <a:gd name="connsiteY16" fmla="*/ 7620 h 792480"/>
              <a:gd name="connsiteX17" fmla="*/ 1828800 w 1958340"/>
              <a:gd name="connsiteY17" fmla="*/ 7620 h 792480"/>
              <a:gd name="connsiteX18" fmla="*/ 1897380 w 1958340"/>
              <a:gd name="connsiteY18" fmla="*/ 0 h 792480"/>
              <a:gd name="connsiteX19" fmla="*/ 1943100 w 1958340"/>
              <a:gd name="connsiteY19" fmla="*/ 15240 h 792480"/>
              <a:gd name="connsiteX20" fmla="*/ 1958340 w 1958340"/>
              <a:gd name="connsiteY20" fmla="*/ 53340 h 792480"/>
              <a:gd name="connsiteX21" fmla="*/ 1844040 w 1958340"/>
              <a:gd name="connsiteY21" fmla="*/ 121920 h 792480"/>
              <a:gd name="connsiteX22" fmla="*/ 1722120 w 1958340"/>
              <a:gd name="connsiteY22" fmla="*/ 182880 h 792480"/>
              <a:gd name="connsiteX23" fmla="*/ 1668780 w 1958340"/>
              <a:gd name="connsiteY23" fmla="*/ 220980 h 792480"/>
              <a:gd name="connsiteX24" fmla="*/ 1562100 w 1958340"/>
              <a:gd name="connsiteY24" fmla="*/ 243840 h 792480"/>
              <a:gd name="connsiteX25" fmla="*/ 1478280 w 1958340"/>
              <a:gd name="connsiteY25" fmla="*/ 259080 h 792480"/>
              <a:gd name="connsiteX26" fmla="*/ 1287780 w 1958340"/>
              <a:gd name="connsiteY26" fmla="*/ 289560 h 792480"/>
              <a:gd name="connsiteX27" fmla="*/ 1165860 w 1958340"/>
              <a:gd name="connsiteY27" fmla="*/ 312420 h 792480"/>
              <a:gd name="connsiteX28" fmla="*/ 1028700 w 1958340"/>
              <a:gd name="connsiteY28" fmla="*/ 342900 h 792480"/>
              <a:gd name="connsiteX29" fmla="*/ 929640 w 1958340"/>
              <a:gd name="connsiteY29" fmla="*/ 388620 h 792480"/>
              <a:gd name="connsiteX30" fmla="*/ 800100 w 1958340"/>
              <a:gd name="connsiteY30" fmla="*/ 472440 h 792480"/>
              <a:gd name="connsiteX31" fmla="*/ 731520 w 1958340"/>
              <a:gd name="connsiteY31" fmla="*/ 525780 h 792480"/>
              <a:gd name="connsiteX32" fmla="*/ 594360 w 1958340"/>
              <a:gd name="connsiteY32" fmla="*/ 640080 h 792480"/>
              <a:gd name="connsiteX33" fmla="*/ 533400 w 1958340"/>
              <a:gd name="connsiteY33" fmla="*/ 685800 h 792480"/>
              <a:gd name="connsiteX34" fmla="*/ 297180 w 1958340"/>
              <a:gd name="connsiteY34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58340" h="792480">
                <a:moveTo>
                  <a:pt x="297180" y="792480"/>
                </a:moveTo>
                <a:lnTo>
                  <a:pt x="0" y="762000"/>
                </a:lnTo>
                <a:lnTo>
                  <a:pt x="190500" y="586740"/>
                </a:lnTo>
                <a:lnTo>
                  <a:pt x="266700" y="510540"/>
                </a:lnTo>
                <a:lnTo>
                  <a:pt x="350520" y="441960"/>
                </a:lnTo>
                <a:lnTo>
                  <a:pt x="350520" y="441960"/>
                </a:lnTo>
                <a:lnTo>
                  <a:pt x="533400" y="312420"/>
                </a:lnTo>
                <a:lnTo>
                  <a:pt x="678180" y="236220"/>
                </a:lnTo>
                <a:lnTo>
                  <a:pt x="723900" y="175260"/>
                </a:lnTo>
                <a:lnTo>
                  <a:pt x="777240" y="137160"/>
                </a:lnTo>
                <a:lnTo>
                  <a:pt x="883920" y="106680"/>
                </a:lnTo>
                <a:lnTo>
                  <a:pt x="1158240" y="60960"/>
                </a:lnTo>
                <a:lnTo>
                  <a:pt x="1318260" y="60960"/>
                </a:lnTo>
                <a:lnTo>
                  <a:pt x="1363980" y="15240"/>
                </a:lnTo>
                <a:lnTo>
                  <a:pt x="1524000" y="0"/>
                </a:lnTo>
                <a:lnTo>
                  <a:pt x="1569720" y="0"/>
                </a:lnTo>
                <a:lnTo>
                  <a:pt x="1737360" y="7620"/>
                </a:lnTo>
                <a:lnTo>
                  <a:pt x="1828800" y="7620"/>
                </a:lnTo>
                <a:lnTo>
                  <a:pt x="1897380" y="0"/>
                </a:lnTo>
                <a:lnTo>
                  <a:pt x="1943100" y="15240"/>
                </a:lnTo>
                <a:lnTo>
                  <a:pt x="1958340" y="53340"/>
                </a:lnTo>
                <a:lnTo>
                  <a:pt x="1844040" y="121920"/>
                </a:lnTo>
                <a:lnTo>
                  <a:pt x="1722120" y="182880"/>
                </a:lnTo>
                <a:lnTo>
                  <a:pt x="1668780" y="220980"/>
                </a:lnTo>
                <a:lnTo>
                  <a:pt x="1562100" y="243840"/>
                </a:lnTo>
                <a:cubicBezTo>
                  <a:pt x="1488561" y="260182"/>
                  <a:pt x="1516938" y="259080"/>
                  <a:pt x="1478280" y="259080"/>
                </a:cubicBezTo>
                <a:lnTo>
                  <a:pt x="1287780" y="289560"/>
                </a:lnTo>
                <a:lnTo>
                  <a:pt x="1165860" y="312420"/>
                </a:lnTo>
                <a:lnTo>
                  <a:pt x="1028700" y="342900"/>
                </a:lnTo>
                <a:lnTo>
                  <a:pt x="929640" y="388620"/>
                </a:lnTo>
                <a:lnTo>
                  <a:pt x="800100" y="472440"/>
                </a:lnTo>
                <a:lnTo>
                  <a:pt x="731520" y="525780"/>
                </a:lnTo>
                <a:lnTo>
                  <a:pt x="594360" y="640080"/>
                </a:lnTo>
                <a:lnTo>
                  <a:pt x="533400" y="685800"/>
                </a:lnTo>
                <a:lnTo>
                  <a:pt x="297180" y="792480"/>
                </a:lnTo>
                <a:close/>
              </a:path>
            </a:pathLst>
          </a:custGeom>
          <a:solidFill>
            <a:srgbClr val="7E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8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66C617CA-4D15-45EF-B85F-124D7D0B5265}"/>
              </a:ext>
            </a:extLst>
          </p:cNvPr>
          <p:cNvGrpSpPr/>
          <p:nvPr/>
        </p:nvGrpSpPr>
        <p:grpSpPr>
          <a:xfrm>
            <a:off x="1207699" y="-401128"/>
            <a:ext cx="7660256" cy="7660256"/>
            <a:chOff x="1207699" y="-401128"/>
            <a:chExt cx="7660256" cy="7660256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D35650F5-B502-428C-91EB-D9415EEB72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C845FAB7-0C4C-4D65-B669-739E9D3B66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393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979941" y="20805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8576146" y="20458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6032806" y="-756311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112959" y="32212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9690725" y="32391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6018113" y="-30257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9686122" y="9767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150638" y="9789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5946664" y="8836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86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9729A-02F5-423F-ADE1-DEDB187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63D1153-7A47-4F79-9C90-55604986476C}"/>
              </a:ext>
            </a:extLst>
          </p:cNvPr>
          <p:cNvSpPr/>
          <p:nvPr/>
        </p:nvSpPr>
        <p:spPr>
          <a:xfrm>
            <a:off x="0" y="0"/>
            <a:ext cx="3517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8AFB36-979C-4BEC-BC4C-EE8E4773FA1D}"/>
              </a:ext>
            </a:extLst>
          </p:cNvPr>
          <p:cNvSpPr/>
          <p:nvPr/>
        </p:nvSpPr>
        <p:spPr>
          <a:xfrm>
            <a:off x="9530080" y="-1"/>
            <a:ext cx="266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6A6B61-CCB4-40F7-9389-FFC8B915B899}"/>
              </a:ext>
            </a:extLst>
          </p:cNvPr>
          <p:cNvSpPr/>
          <p:nvPr/>
        </p:nvSpPr>
        <p:spPr>
          <a:xfrm>
            <a:off x="3517897" y="5997576"/>
            <a:ext cx="6012181" cy="860424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D07FFF-3873-4679-B03A-04F964BAD64E}"/>
              </a:ext>
            </a:extLst>
          </p:cNvPr>
          <p:cNvGrpSpPr/>
          <p:nvPr/>
        </p:nvGrpSpPr>
        <p:grpSpPr>
          <a:xfrm>
            <a:off x="3107892" y="-118025"/>
            <a:ext cx="6838364" cy="6527454"/>
            <a:chOff x="3107892" y="-118025"/>
            <a:chExt cx="6838364" cy="652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C29AC8-9C2E-4931-835F-79F5FC95AD8C}"/>
                </a:ext>
              </a:extLst>
            </p:cNvPr>
            <p:cNvGrpSpPr/>
            <p:nvPr/>
          </p:nvGrpSpPr>
          <p:grpSpPr>
            <a:xfrm rot="5400000">
              <a:off x="188324" y="3016091"/>
              <a:ext cx="6487094" cy="226503"/>
              <a:chOff x="391385" y="2888488"/>
              <a:chExt cx="6519206" cy="226503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03FD2AD-ACCC-4E84-9F19-163023F9D27E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Picture 2" descr="Bildergebnis fÃ¼r holzmaserung">
                <a:extLst>
                  <a:ext uri="{FF2B5EF4-FFF2-40B4-BE49-F238E27FC236}">
                    <a16:creationId xmlns:a16="http://schemas.microsoft.com/office/drawing/2014/main" id="{40309287-EABD-4B04-8284-960088F73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AD8C1-D701-4C67-B06F-F0A9B9B505F1}"/>
                </a:ext>
              </a:extLst>
            </p:cNvPr>
            <p:cNvGrpSpPr/>
            <p:nvPr/>
          </p:nvGrpSpPr>
          <p:grpSpPr>
            <a:xfrm rot="5400000">
              <a:off x="6371537" y="3051613"/>
              <a:ext cx="6489128" cy="226503"/>
              <a:chOff x="397927" y="1521656"/>
              <a:chExt cx="6544838" cy="226503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2D99618-7482-4D6A-9D97-63260A0D89CA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" name="Picture 2" descr="Bildergebnis fÃ¼r holzmaserung">
                <a:extLst>
                  <a:ext uri="{FF2B5EF4-FFF2-40B4-BE49-F238E27FC236}">
                    <a16:creationId xmlns:a16="http://schemas.microsoft.com/office/drawing/2014/main" id="{154C547C-204E-4365-B5BA-C102DFF9F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A3F766-17BD-498F-9499-087B7A65B148}"/>
                </a:ext>
              </a:extLst>
            </p:cNvPr>
            <p:cNvGrpSpPr/>
            <p:nvPr/>
          </p:nvGrpSpPr>
          <p:grpSpPr>
            <a:xfrm rot="5400000">
              <a:off x="6428672" y="2695032"/>
              <a:ext cx="234517" cy="6744287"/>
              <a:chOff x="2079246" y="4308029"/>
              <a:chExt cx="234517" cy="1892774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9186C1F-E5BF-4A6D-B568-02A152B3E6A8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34641CEF-8663-46CF-A6E2-D5F926FDE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4C9CC22-0C6E-44F5-A8A7-FDBA21A6B2F9}"/>
                </a:ext>
              </a:extLst>
            </p:cNvPr>
            <p:cNvGrpSpPr/>
            <p:nvPr/>
          </p:nvGrpSpPr>
          <p:grpSpPr>
            <a:xfrm rot="5400000">
              <a:off x="3169011" y="5994117"/>
              <a:ext cx="536017" cy="88036"/>
              <a:chOff x="1892224" y="5904516"/>
              <a:chExt cx="536017" cy="88036"/>
            </a:xfrm>
          </p:grpSpPr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14E3E104-5DE1-4032-958B-04D0E553B822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Rechteck 69">
                <a:extLst>
                  <a:ext uri="{FF2B5EF4-FFF2-40B4-BE49-F238E27FC236}">
                    <a16:creationId xmlns:a16="http://schemas.microsoft.com/office/drawing/2014/main" id="{BF6EE372-3730-4BD0-944F-284E7AD66543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B526E61-2BEB-433B-BE12-51D1DD23562D}"/>
                </a:ext>
              </a:extLst>
            </p:cNvPr>
            <p:cNvGrpSpPr/>
            <p:nvPr/>
          </p:nvGrpSpPr>
          <p:grpSpPr>
            <a:xfrm rot="5400000">
              <a:off x="9395835" y="6021518"/>
              <a:ext cx="472115" cy="91275"/>
              <a:chOff x="1954533" y="4534898"/>
              <a:chExt cx="472115" cy="91275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30C8D2DA-1F64-4DF5-8D9E-95B0D30DBB27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73CAC9B8-BDA9-472B-A8AB-A2F9FE17C564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27FF384-66BC-4D00-BA23-E8200D83F6A0}"/>
                </a:ext>
              </a:extLst>
            </p:cNvPr>
            <p:cNvGrpSpPr/>
            <p:nvPr/>
          </p:nvGrpSpPr>
          <p:grpSpPr>
            <a:xfrm rot="5400000">
              <a:off x="6409815" y="-3309861"/>
              <a:ext cx="234517" cy="6838364"/>
              <a:chOff x="474963" y="1388410"/>
              <a:chExt cx="234517" cy="1805255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4C6DFE5E-E7C9-403C-9F4A-05B5DB95D82E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0" name="Picture 2" descr="Bildergebnis fÃ¼r holzmaserung">
                <a:extLst>
                  <a:ext uri="{FF2B5EF4-FFF2-40B4-BE49-F238E27FC236}">
                    <a16:creationId xmlns:a16="http://schemas.microsoft.com/office/drawing/2014/main" id="{35EEF652-42ED-4EB2-8A9D-ED5A5E995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69FA59A-26F9-453D-A4CE-3E77944F35F5}"/>
                </a:ext>
              </a:extLst>
            </p:cNvPr>
            <p:cNvGrpSpPr/>
            <p:nvPr/>
          </p:nvGrpSpPr>
          <p:grpSpPr>
            <a:xfrm rot="5400000">
              <a:off x="9380283" y="83723"/>
              <a:ext cx="449345" cy="85011"/>
              <a:chOff x="371836" y="1611153"/>
              <a:chExt cx="449345" cy="85011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A8F9FED4-CA92-4963-9C50-F6EDB1A26B86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5F01FE90-DDA1-4261-B073-A906AA33C23F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517B4DE-6992-4AAD-AA8D-00B34D36C10E}"/>
                </a:ext>
              </a:extLst>
            </p:cNvPr>
            <p:cNvGrpSpPr/>
            <p:nvPr/>
          </p:nvGrpSpPr>
          <p:grpSpPr>
            <a:xfrm rot="5400000">
              <a:off x="3206690" y="66866"/>
              <a:ext cx="453085" cy="83303"/>
              <a:chOff x="362455" y="2952363"/>
              <a:chExt cx="453085" cy="83303"/>
            </a:xfrm>
          </p:grpSpPr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46DBCD09-542D-4796-98A0-7C5A03455C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Rechteck 69">
                <a:extLst>
                  <a:ext uri="{FF2B5EF4-FFF2-40B4-BE49-F238E27FC236}">
                    <a16:creationId xmlns:a16="http://schemas.microsoft.com/office/drawing/2014/main" id="{4BEF66C1-A506-4647-A15D-0E8E0E3109AE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B0848D3-E5EE-4595-BBA0-A0919999484B}"/>
                </a:ext>
              </a:extLst>
            </p:cNvPr>
            <p:cNvGrpSpPr/>
            <p:nvPr/>
          </p:nvGrpSpPr>
          <p:grpSpPr>
            <a:xfrm>
              <a:off x="63383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72C0AF05-1A6D-4ABB-BCDA-EB706C645E36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7" name="Gleichschenkliges Dreieck 46">
                  <a:extLst>
                    <a:ext uri="{FF2B5EF4-FFF2-40B4-BE49-F238E27FC236}">
                      <a16:creationId xmlns:a16="http://schemas.microsoft.com/office/drawing/2014/main" id="{E7AE6157-16C2-4465-9FD7-AA512C9AF64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Gleichschenkliges Dreieck 47">
                  <a:extLst>
                    <a:ext uri="{FF2B5EF4-FFF2-40B4-BE49-F238E27FC236}">
                      <a16:creationId xmlns:a16="http://schemas.microsoft.com/office/drawing/2014/main" id="{4D1A68D2-03F5-4458-88E9-DBB67E28E39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Gleichschenkliges Dreieck 48">
                  <a:extLst>
                    <a:ext uri="{FF2B5EF4-FFF2-40B4-BE49-F238E27FC236}">
                      <a16:creationId xmlns:a16="http://schemas.microsoft.com/office/drawing/2014/main" id="{2B95C98F-021C-4745-A9F9-0C027FC68E2D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Gleichschenkliges Dreieck 26">
                  <a:extLst>
                    <a:ext uri="{FF2B5EF4-FFF2-40B4-BE49-F238E27FC236}">
                      <a16:creationId xmlns:a16="http://schemas.microsoft.com/office/drawing/2014/main" id="{9CC04635-5A99-4EDA-A77C-9ADA6FCE068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1" name="Gleichschenkliges Dreieck 26">
                  <a:extLst>
                    <a:ext uri="{FF2B5EF4-FFF2-40B4-BE49-F238E27FC236}">
                      <a16:creationId xmlns:a16="http://schemas.microsoft.com/office/drawing/2014/main" id="{6D9AB6DA-9CBF-49D5-85AB-0E9B130E915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7B19BB41-AA07-4726-9699-62EE4582176E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2" name="Gleichschenkliges Dreieck 41">
                  <a:extLst>
                    <a:ext uri="{FF2B5EF4-FFF2-40B4-BE49-F238E27FC236}">
                      <a16:creationId xmlns:a16="http://schemas.microsoft.com/office/drawing/2014/main" id="{01AE655D-AC81-46D5-BE4D-3B571E01219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Gleichschenkliges Dreieck 42">
                  <a:extLst>
                    <a:ext uri="{FF2B5EF4-FFF2-40B4-BE49-F238E27FC236}">
                      <a16:creationId xmlns:a16="http://schemas.microsoft.com/office/drawing/2014/main" id="{9A9D47C8-1D20-4661-AE72-553E059BF87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Gleichschenkliges Dreieck 43">
                  <a:extLst>
                    <a:ext uri="{FF2B5EF4-FFF2-40B4-BE49-F238E27FC236}">
                      <a16:creationId xmlns:a16="http://schemas.microsoft.com/office/drawing/2014/main" id="{710917D6-081F-46EF-A327-A834E3B07BE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Gleichschenkliges Dreieck 26">
                  <a:extLst>
                    <a:ext uri="{FF2B5EF4-FFF2-40B4-BE49-F238E27FC236}">
                      <a16:creationId xmlns:a16="http://schemas.microsoft.com/office/drawing/2014/main" id="{2512575F-97F1-40CB-B446-921DEC86E8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6" name="Gleichschenkliges Dreieck 26">
                  <a:extLst>
                    <a:ext uri="{FF2B5EF4-FFF2-40B4-BE49-F238E27FC236}">
                      <a16:creationId xmlns:a16="http://schemas.microsoft.com/office/drawing/2014/main" id="{637D358D-2A1D-4354-9927-28E7F6B6B46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40" name="Kreis: nicht ausgefüllt 39">
                <a:extLst>
                  <a:ext uri="{FF2B5EF4-FFF2-40B4-BE49-F238E27FC236}">
                    <a16:creationId xmlns:a16="http://schemas.microsoft.com/office/drawing/2014/main" id="{52BE1E61-6834-4852-81DA-F051F31E3B4F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Kreis: nicht ausgefüllt 40">
                <a:extLst>
                  <a:ext uri="{FF2B5EF4-FFF2-40B4-BE49-F238E27FC236}">
                    <a16:creationId xmlns:a16="http://schemas.microsoft.com/office/drawing/2014/main" id="{6238216C-571E-4BF3-A196-09B5C1611F03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Grafik 51" descr="Ein Bild, das drinnen, Monitor, Tisch, Objekt enthält.&#10;&#10;Automatisch generierte Beschreibung">
            <a:extLst>
              <a:ext uri="{FF2B5EF4-FFF2-40B4-BE49-F238E27FC236}">
                <a16:creationId xmlns:a16="http://schemas.microsoft.com/office/drawing/2014/main" id="{741F8F24-55BD-45B8-B650-BFE6BCC0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7" y="2765577"/>
            <a:ext cx="1725318" cy="725487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72AF803C-8849-4427-AC47-2141DFF92851}"/>
              </a:ext>
            </a:extLst>
          </p:cNvPr>
          <p:cNvSpPr txBox="1"/>
          <p:nvPr/>
        </p:nvSpPr>
        <p:spPr>
          <a:xfrm>
            <a:off x="238125" y="2765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C02A92-B1C2-4AD1-A921-7046FCC0C179}"/>
              </a:ext>
            </a:extLst>
          </p:cNvPr>
          <p:cNvSpPr/>
          <p:nvPr/>
        </p:nvSpPr>
        <p:spPr>
          <a:xfrm rot="20147053">
            <a:off x="-359414" y="4314509"/>
            <a:ext cx="2822704" cy="28765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130755A-7DF5-4F14-ABFB-38E25302FCF2}"/>
              </a:ext>
            </a:extLst>
          </p:cNvPr>
          <p:cNvSpPr txBox="1"/>
          <p:nvPr/>
        </p:nvSpPr>
        <p:spPr>
          <a:xfrm>
            <a:off x="181378" y="45910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Mana: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6B463E9-636C-4BF7-8562-17F4C94A52C4}"/>
              </a:ext>
            </a:extLst>
          </p:cNvPr>
          <p:cNvSpPr txBox="1"/>
          <p:nvPr/>
        </p:nvSpPr>
        <p:spPr>
          <a:xfrm>
            <a:off x="129" y="529111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max. Mana: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6376024-36B0-4E2D-87AF-31CC2F166AC4}"/>
              </a:ext>
            </a:extLst>
          </p:cNvPr>
          <p:cNvSpPr txBox="1"/>
          <p:nvPr/>
        </p:nvSpPr>
        <p:spPr>
          <a:xfrm>
            <a:off x="37486" y="5987121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 Regeneration: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E1C1BE6-0487-45BE-8019-4AC7B841C1EF}"/>
              </a:ext>
            </a:extLst>
          </p:cNvPr>
          <p:cNvSpPr txBox="1"/>
          <p:nvPr/>
        </p:nvSpPr>
        <p:spPr>
          <a:xfrm>
            <a:off x="1292988" y="4575324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A00A2F6-C4F2-4B87-9894-13AC4E81F67C}"/>
              </a:ext>
            </a:extLst>
          </p:cNvPr>
          <p:cNvSpPr txBox="1"/>
          <p:nvPr/>
        </p:nvSpPr>
        <p:spPr>
          <a:xfrm>
            <a:off x="1657071" y="54082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D052E6F-7059-4901-A477-3687701ACA98}"/>
              </a:ext>
            </a:extLst>
          </p:cNvPr>
          <p:cNvSpPr txBox="1"/>
          <p:nvPr/>
        </p:nvSpPr>
        <p:spPr>
          <a:xfrm>
            <a:off x="655968" y="641399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1785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F996E8-389F-4260-8DEB-967D75E4B69B}"/>
              </a:ext>
            </a:extLst>
          </p:cNvPr>
          <p:cNvGrpSpPr/>
          <p:nvPr/>
        </p:nvGrpSpPr>
        <p:grpSpPr>
          <a:xfrm>
            <a:off x="3399974" y="-98444"/>
            <a:ext cx="6508183" cy="6498745"/>
            <a:chOff x="3399974" y="-98444"/>
            <a:chExt cx="6508183" cy="649874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56CE921-A199-4191-9129-27C67D87B851}"/>
                </a:ext>
              </a:extLst>
            </p:cNvPr>
            <p:cNvGrpSpPr/>
            <p:nvPr/>
          </p:nvGrpSpPr>
          <p:grpSpPr>
            <a:xfrm rot="5400000">
              <a:off x="403749" y="3037355"/>
              <a:ext cx="6480000" cy="226503"/>
              <a:chOff x="391385" y="2888488"/>
              <a:chExt cx="6519206" cy="226503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1834FDE-3689-48F2-9736-D22D33B76A3F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1" name="Picture 2" descr="Bildergebnis fÃ¼r holzmaserung">
                <a:extLst>
                  <a:ext uri="{FF2B5EF4-FFF2-40B4-BE49-F238E27FC236}">
                    <a16:creationId xmlns:a16="http://schemas.microsoft.com/office/drawing/2014/main" id="{23F955C9-90E0-4CF0-B028-903510330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009A555-C81D-4F93-8A49-78B0B8337388}"/>
                </a:ext>
              </a:extLst>
            </p:cNvPr>
            <p:cNvGrpSpPr/>
            <p:nvPr/>
          </p:nvGrpSpPr>
          <p:grpSpPr>
            <a:xfrm rot="5400000">
              <a:off x="6338001" y="3047049"/>
              <a:ext cx="6480000" cy="226503"/>
              <a:chOff x="397927" y="1521656"/>
              <a:chExt cx="6544838" cy="226503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AEA83C9B-8C1B-4972-8905-0191329612B8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9" name="Picture 2" descr="Bildergebnis fÃ¼r holzmaserung">
                <a:extLst>
                  <a:ext uri="{FF2B5EF4-FFF2-40B4-BE49-F238E27FC236}">
                    <a16:creationId xmlns:a16="http://schemas.microsoft.com/office/drawing/2014/main" id="{98714AD4-30CD-47B7-AA04-0BA704B9D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38DC44A-3363-4A7A-9065-0FD3418C072A}"/>
                </a:ext>
              </a:extLst>
            </p:cNvPr>
            <p:cNvGrpSpPr/>
            <p:nvPr/>
          </p:nvGrpSpPr>
          <p:grpSpPr>
            <a:xfrm rot="5400000">
              <a:off x="6522715" y="2827175"/>
              <a:ext cx="234517" cy="6480000"/>
              <a:chOff x="2079246" y="4308029"/>
              <a:chExt cx="234517" cy="1892774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5F1244E-5FEB-46D0-B3DC-CE75EC63AF51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Bildergebnis fÃ¼r holzmaserung">
                <a:extLst>
                  <a:ext uri="{FF2B5EF4-FFF2-40B4-BE49-F238E27FC236}">
                    <a16:creationId xmlns:a16="http://schemas.microsoft.com/office/drawing/2014/main" id="{6D83A461-192B-4A38-A894-D53E124EC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DC9F583-635B-47C0-907E-B02F517F7A8E}"/>
                </a:ext>
              </a:extLst>
            </p:cNvPr>
            <p:cNvGrpSpPr/>
            <p:nvPr/>
          </p:nvGrpSpPr>
          <p:grpSpPr>
            <a:xfrm rot="5400000">
              <a:off x="3381910" y="6012236"/>
              <a:ext cx="536017" cy="88036"/>
              <a:chOff x="1892224" y="5904516"/>
              <a:chExt cx="536017" cy="88036"/>
            </a:xfrm>
          </p:grpSpPr>
          <p:sp>
            <p:nvSpPr>
              <p:cNvPr id="34" name="Rechteck 69">
                <a:extLst>
                  <a:ext uri="{FF2B5EF4-FFF2-40B4-BE49-F238E27FC236}">
                    <a16:creationId xmlns:a16="http://schemas.microsoft.com/office/drawing/2014/main" id="{01685372-C4FC-4C4D-9795-9C7B5C01C65E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13AD808A-56EA-4147-860F-9227F00A0F7D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0B076B6-99E0-4EBA-B83E-168720BEBE48}"/>
                </a:ext>
              </a:extLst>
            </p:cNvPr>
            <p:cNvGrpSpPr/>
            <p:nvPr/>
          </p:nvGrpSpPr>
          <p:grpSpPr>
            <a:xfrm rot="5400000">
              <a:off x="9357735" y="6021518"/>
              <a:ext cx="472115" cy="91275"/>
              <a:chOff x="1954533" y="4534898"/>
              <a:chExt cx="472115" cy="91275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B50DDD09-52E8-4579-8FBF-7A10B3D620EB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976B3E0C-E2C2-4354-B453-161CE375012D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70511E8-A2DA-4ED2-974E-2DA88AFAFCEC}"/>
                </a:ext>
              </a:extLst>
            </p:cNvPr>
            <p:cNvGrpSpPr/>
            <p:nvPr/>
          </p:nvGrpSpPr>
          <p:grpSpPr>
            <a:xfrm rot="5400000">
              <a:off x="6550898" y="-3130680"/>
              <a:ext cx="234517" cy="6480000"/>
              <a:chOff x="474963" y="1388410"/>
              <a:chExt cx="234517" cy="1805255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738E396-43D3-4287-86DE-1EFEE92EA834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1" name="Picture 2" descr="Bildergebnis fÃ¼r holzmaserung">
                <a:extLst>
                  <a:ext uri="{FF2B5EF4-FFF2-40B4-BE49-F238E27FC236}">
                    <a16:creationId xmlns:a16="http://schemas.microsoft.com/office/drawing/2014/main" id="{46890436-9666-4E01-837E-82B6070B6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B6ED073-7D23-4051-B58A-06B638A3D9B1}"/>
                </a:ext>
              </a:extLst>
            </p:cNvPr>
            <p:cNvGrpSpPr/>
            <p:nvPr/>
          </p:nvGrpSpPr>
          <p:grpSpPr>
            <a:xfrm rot="5400000">
              <a:off x="9342183" y="83723"/>
              <a:ext cx="449345" cy="85011"/>
              <a:chOff x="371836" y="1611153"/>
              <a:chExt cx="449345" cy="85011"/>
            </a:xfrm>
          </p:grpSpPr>
          <p:sp>
            <p:nvSpPr>
              <p:cNvPr id="28" name="Rechteck 69">
                <a:extLst>
                  <a:ext uri="{FF2B5EF4-FFF2-40B4-BE49-F238E27FC236}">
                    <a16:creationId xmlns:a16="http://schemas.microsoft.com/office/drawing/2014/main" id="{058B6661-D010-4D55-BF88-6B7FB4767554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hteck 69">
                <a:extLst>
                  <a:ext uri="{FF2B5EF4-FFF2-40B4-BE49-F238E27FC236}">
                    <a16:creationId xmlns:a16="http://schemas.microsoft.com/office/drawing/2014/main" id="{3CF1EB18-B04E-43FE-9C50-47882E4EDBE1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C345CE6-D97F-4C22-9A30-526EDF8C4692}"/>
                </a:ext>
              </a:extLst>
            </p:cNvPr>
            <p:cNvGrpSpPr/>
            <p:nvPr/>
          </p:nvGrpSpPr>
          <p:grpSpPr>
            <a:xfrm rot="5400000">
              <a:off x="3424290" y="93457"/>
              <a:ext cx="453085" cy="83303"/>
              <a:chOff x="362455" y="2952363"/>
              <a:chExt cx="453085" cy="83303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A6AE2E2B-0474-40C2-9039-2341DE72DE04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86A12B96-2AD8-4D1D-AFC9-45D50A57CDAF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1F34AB7-B47F-4A9F-A4C5-33561A1F145C}"/>
                </a:ext>
              </a:extLst>
            </p:cNvPr>
            <p:cNvGrpSpPr/>
            <p:nvPr/>
          </p:nvGrpSpPr>
          <p:grpSpPr>
            <a:xfrm>
              <a:off x="63002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B1ECB67-5FDC-4D1E-8ACC-6E7776734DC3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21" name="Gleichschenkliges Dreieck 20">
                  <a:extLst>
                    <a:ext uri="{FF2B5EF4-FFF2-40B4-BE49-F238E27FC236}">
                      <a16:creationId xmlns:a16="http://schemas.microsoft.com/office/drawing/2014/main" id="{D3136FEB-C0BD-42E1-8BBA-FD7B4BD0369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2" name="Gleichschenkliges Dreieck 21">
                  <a:extLst>
                    <a:ext uri="{FF2B5EF4-FFF2-40B4-BE49-F238E27FC236}">
                      <a16:creationId xmlns:a16="http://schemas.microsoft.com/office/drawing/2014/main" id="{98F6B171-119A-4BA9-B354-7D25BAC17FF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Gleichschenkliges Dreieck 22">
                  <a:extLst>
                    <a:ext uri="{FF2B5EF4-FFF2-40B4-BE49-F238E27FC236}">
                      <a16:creationId xmlns:a16="http://schemas.microsoft.com/office/drawing/2014/main" id="{CB215D46-532C-44D6-90B0-27BF25AE066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Gleichschenkliges Dreieck 26">
                  <a:extLst>
                    <a:ext uri="{FF2B5EF4-FFF2-40B4-BE49-F238E27FC236}">
                      <a16:creationId xmlns:a16="http://schemas.microsoft.com/office/drawing/2014/main" id="{46984562-2A98-43C3-B2F5-3E6FA508275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Gleichschenkliges Dreieck 26">
                  <a:extLst>
                    <a:ext uri="{FF2B5EF4-FFF2-40B4-BE49-F238E27FC236}">
                      <a16:creationId xmlns:a16="http://schemas.microsoft.com/office/drawing/2014/main" id="{08AFC295-5253-4BA0-8BE1-F72E438F3B5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85550CB-7A94-4CA4-AB43-3DA03BA12223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6" name="Gleichschenkliges Dreieck 15">
                  <a:extLst>
                    <a:ext uri="{FF2B5EF4-FFF2-40B4-BE49-F238E27FC236}">
                      <a16:creationId xmlns:a16="http://schemas.microsoft.com/office/drawing/2014/main" id="{DDACCE6C-36AB-4276-9E5F-91BAD88F637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Gleichschenkliges Dreieck 16">
                  <a:extLst>
                    <a:ext uri="{FF2B5EF4-FFF2-40B4-BE49-F238E27FC236}">
                      <a16:creationId xmlns:a16="http://schemas.microsoft.com/office/drawing/2014/main" id="{A9BE06E2-205B-4057-A3CE-62C085CE634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Gleichschenkliges Dreieck 17">
                  <a:extLst>
                    <a:ext uri="{FF2B5EF4-FFF2-40B4-BE49-F238E27FC236}">
                      <a16:creationId xmlns:a16="http://schemas.microsoft.com/office/drawing/2014/main" id="{0BF3B466-B736-48F1-92FE-65C89CBECB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Gleichschenkliges Dreieck 26">
                  <a:extLst>
                    <a:ext uri="{FF2B5EF4-FFF2-40B4-BE49-F238E27FC236}">
                      <a16:creationId xmlns:a16="http://schemas.microsoft.com/office/drawing/2014/main" id="{8A4D40B8-A839-4B96-B3C8-651E6A685E9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Gleichschenkliges Dreieck 26">
                  <a:extLst>
                    <a:ext uri="{FF2B5EF4-FFF2-40B4-BE49-F238E27FC236}">
                      <a16:creationId xmlns:a16="http://schemas.microsoft.com/office/drawing/2014/main" id="{0117ED7D-1EF0-4A3C-ABED-4487A15DE4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" name="Kreis: nicht ausgefüllt 13">
                <a:extLst>
                  <a:ext uri="{FF2B5EF4-FFF2-40B4-BE49-F238E27FC236}">
                    <a16:creationId xmlns:a16="http://schemas.microsoft.com/office/drawing/2014/main" id="{FE8C2874-F638-47DD-8B1C-BA5E44373234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: nicht ausgefüllt 14">
                <a:extLst>
                  <a:ext uri="{FF2B5EF4-FFF2-40B4-BE49-F238E27FC236}">
                    <a16:creationId xmlns:a16="http://schemas.microsoft.com/office/drawing/2014/main" id="{DAC4BECB-78D2-4F87-A943-A39421B1F434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30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4B4ED18-9A5D-42EE-8173-4AA13DEBAAA2}"/>
              </a:ext>
            </a:extLst>
          </p:cNvPr>
          <p:cNvGrpSpPr/>
          <p:nvPr/>
        </p:nvGrpSpPr>
        <p:grpSpPr>
          <a:xfrm>
            <a:off x="885825" y="95250"/>
            <a:ext cx="11096625" cy="6372225"/>
            <a:chOff x="885825" y="95250"/>
            <a:chExt cx="11096625" cy="6372225"/>
          </a:xfrm>
        </p:grpSpPr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89DBBE85-E5DC-482D-A904-C56BEC4AC352}"/>
                </a:ext>
              </a:extLst>
            </p:cNvPr>
            <p:cNvSpPr/>
            <p:nvPr/>
          </p:nvSpPr>
          <p:spPr>
            <a:xfrm>
              <a:off x="885825" y="1019175"/>
              <a:ext cx="2457450" cy="1419225"/>
            </a:xfrm>
            <a:custGeom>
              <a:avLst/>
              <a:gdLst>
                <a:gd name="connsiteX0" fmla="*/ 0 w 2457450"/>
                <a:gd name="connsiteY0" fmla="*/ 638175 h 1419225"/>
                <a:gd name="connsiteX1" fmla="*/ 0 w 2457450"/>
                <a:gd name="connsiteY1" fmla="*/ 638175 h 1419225"/>
                <a:gd name="connsiteX2" fmla="*/ 809625 w 2457450"/>
                <a:gd name="connsiteY2" fmla="*/ 0 h 1419225"/>
                <a:gd name="connsiteX3" fmla="*/ 1828800 w 2457450"/>
                <a:gd name="connsiteY3" fmla="*/ 28575 h 1419225"/>
                <a:gd name="connsiteX4" fmla="*/ 2457450 w 2457450"/>
                <a:gd name="connsiteY4" fmla="*/ 971550 h 1419225"/>
                <a:gd name="connsiteX5" fmla="*/ 1543050 w 2457450"/>
                <a:gd name="connsiteY5" fmla="*/ 1419225 h 1419225"/>
                <a:gd name="connsiteX6" fmla="*/ 0 w 2457450"/>
                <a:gd name="connsiteY6" fmla="*/ 63817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7450" h="1419225">
                  <a:moveTo>
                    <a:pt x="0" y="638175"/>
                  </a:moveTo>
                  <a:lnTo>
                    <a:pt x="0" y="638175"/>
                  </a:lnTo>
                  <a:lnTo>
                    <a:pt x="809625" y="0"/>
                  </a:lnTo>
                  <a:lnTo>
                    <a:pt x="1828800" y="28575"/>
                  </a:lnTo>
                  <a:lnTo>
                    <a:pt x="2457450" y="971550"/>
                  </a:lnTo>
                  <a:lnTo>
                    <a:pt x="1543050" y="1419225"/>
                  </a:lnTo>
                  <a:lnTo>
                    <a:pt x="0" y="6381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51B76EE4-DFEB-4772-974F-2786B45DA8CF}"/>
                </a:ext>
              </a:extLst>
            </p:cNvPr>
            <p:cNvSpPr/>
            <p:nvPr/>
          </p:nvSpPr>
          <p:spPr>
            <a:xfrm>
              <a:off x="1428750" y="3990975"/>
              <a:ext cx="1866900" cy="1333500"/>
            </a:xfrm>
            <a:custGeom>
              <a:avLst/>
              <a:gdLst>
                <a:gd name="connsiteX0" fmla="*/ 0 w 1866900"/>
                <a:gd name="connsiteY0" fmla="*/ 228600 h 1333500"/>
                <a:gd name="connsiteX1" fmla="*/ 971550 w 1866900"/>
                <a:gd name="connsiteY1" fmla="*/ 0 h 1333500"/>
                <a:gd name="connsiteX2" fmla="*/ 1866900 w 1866900"/>
                <a:gd name="connsiteY2" fmla="*/ 1066800 h 1333500"/>
                <a:gd name="connsiteX3" fmla="*/ 790575 w 1866900"/>
                <a:gd name="connsiteY3" fmla="*/ 1333500 h 1333500"/>
                <a:gd name="connsiteX4" fmla="*/ 695325 w 1866900"/>
                <a:gd name="connsiteY4" fmla="*/ 1304925 h 1333500"/>
                <a:gd name="connsiteX5" fmla="*/ 0 w 1866900"/>
                <a:gd name="connsiteY5" fmla="*/ 2286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333500">
                  <a:moveTo>
                    <a:pt x="0" y="228600"/>
                  </a:moveTo>
                  <a:lnTo>
                    <a:pt x="971550" y="0"/>
                  </a:lnTo>
                  <a:lnTo>
                    <a:pt x="1866900" y="1066800"/>
                  </a:lnTo>
                  <a:lnTo>
                    <a:pt x="790575" y="1333500"/>
                  </a:lnTo>
                  <a:cubicBezTo>
                    <a:pt x="700467" y="1313476"/>
                    <a:pt x="725548" y="1335148"/>
                    <a:pt x="695325" y="1304925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D9DF4B6-79A4-42AB-852D-9224D036C0D9}"/>
                </a:ext>
              </a:extLst>
            </p:cNvPr>
            <p:cNvSpPr/>
            <p:nvPr/>
          </p:nvSpPr>
          <p:spPr>
            <a:xfrm>
              <a:off x="7324725" y="95250"/>
              <a:ext cx="4657725" cy="3771900"/>
            </a:xfrm>
            <a:custGeom>
              <a:avLst/>
              <a:gdLst>
                <a:gd name="connsiteX0" fmla="*/ 590550 w 4657725"/>
                <a:gd name="connsiteY0" fmla="*/ 781050 h 3771900"/>
                <a:gd name="connsiteX1" fmla="*/ 1562100 w 4657725"/>
                <a:gd name="connsiteY1" fmla="*/ 0 h 3771900"/>
                <a:gd name="connsiteX2" fmla="*/ 4352925 w 4657725"/>
                <a:gd name="connsiteY2" fmla="*/ 1000125 h 3771900"/>
                <a:gd name="connsiteX3" fmla="*/ 4638675 w 4657725"/>
                <a:gd name="connsiteY3" fmla="*/ 2333625 h 3771900"/>
                <a:gd name="connsiteX4" fmla="*/ 4248150 w 4657725"/>
                <a:gd name="connsiteY4" fmla="*/ 3133725 h 3771900"/>
                <a:gd name="connsiteX5" fmla="*/ 4552950 w 4657725"/>
                <a:gd name="connsiteY5" fmla="*/ 3267075 h 3771900"/>
                <a:gd name="connsiteX6" fmla="*/ 4610100 w 4657725"/>
                <a:gd name="connsiteY6" fmla="*/ 3305175 h 3771900"/>
                <a:gd name="connsiteX7" fmla="*/ 4657725 w 4657725"/>
                <a:gd name="connsiteY7" fmla="*/ 3343275 h 3771900"/>
                <a:gd name="connsiteX8" fmla="*/ 3733800 w 4657725"/>
                <a:gd name="connsiteY8" fmla="*/ 3771900 h 3771900"/>
                <a:gd name="connsiteX9" fmla="*/ 2409825 w 4657725"/>
                <a:gd name="connsiteY9" fmla="*/ 2943225 h 3771900"/>
                <a:gd name="connsiteX10" fmla="*/ 2324100 w 4657725"/>
                <a:gd name="connsiteY10" fmla="*/ 2952750 h 3771900"/>
                <a:gd name="connsiteX11" fmla="*/ 1162050 w 4657725"/>
                <a:gd name="connsiteY11" fmla="*/ 2362200 h 3771900"/>
                <a:gd name="connsiteX12" fmla="*/ 1076325 w 4657725"/>
                <a:gd name="connsiteY12" fmla="*/ 2343150 h 3771900"/>
                <a:gd name="connsiteX13" fmla="*/ 1000125 w 4657725"/>
                <a:gd name="connsiteY13" fmla="*/ 2333625 h 3771900"/>
                <a:gd name="connsiteX14" fmla="*/ 0 w 4657725"/>
                <a:gd name="connsiteY14" fmla="*/ 2247900 h 3771900"/>
                <a:gd name="connsiteX15" fmla="*/ 590550 w 4657725"/>
                <a:gd name="connsiteY15" fmla="*/ 78105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7725" h="3771900">
                  <a:moveTo>
                    <a:pt x="590550" y="781050"/>
                  </a:moveTo>
                  <a:lnTo>
                    <a:pt x="1562100" y="0"/>
                  </a:lnTo>
                  <a:lnTo>
                    <a:pt x="4352925" y="1000125"/>
                  </a:lnTo>
                  <a:lnTo>
                    <a:pt x="4638675" y="2333625"/>
                  </a:lnTo>
                  <a:lnTo>
                    <a:pt x="4248150" y="3133725"/>
                  </a:lnTo>
                  <a:cubicBezTo>
                    <a:pt x="4349586" y="3175222"/>
                    <a:pt x="4456505" y="3212825"/>
                    <a:pt x="4552950" y="3267075"/>
                  </a:cubicBezTo>
                  <a:cubicBezTo>
                    <a:pt x="4572905" y="3278300"/>
                    <a:pt x="4590467" y="3293395"/>
                    <a:pt x="4610100" y="3305175"/>
                  </a:cubicBezTo>
                  <a:cubicBezTo>
                    <a:pt x="4657725" y="3333750"/>
                    <a:pt x="4640263" y="3308350"/>
                    <a:pt x="4657725" y="3343275"/>
                  </a:cubicBezTo>
                  <a:lnTo>
                    <a:pt x="3733800" y="3771900"/>
                  </a:lnTo>
                  <a:lnTo>
                    <a:pt x="2409825" y="2943225"/>
                  </a:lnTo>
                  <a:lnTo>
                    <a:pt x="2324100" y="2952750"/>
                  </a:lnTo>
                  <a:lnTo>
                    <a:pt x="1162050" y="2362200"/>
                  </a:lnTo>
                  <a:cubicBezTo>
                    <a:pt x="1133475" y="2355850"/>
                    <a:pt x="1105152" y="2348237"/>
                    <a:pt x="1076325" y="2343150"/>
                  </a:cubicBezTo>
                  <a:cubicBezTo>
                    <a:pt x="1051117" y="2338702"/>
                    <a:pt x="1000125" y="2333625"/>
                    <a:pt x="1000125" y="2333625"/>
                  </a:cubicBezTo>
                  <a:lnTo>
                    <a:pt x="0" y="2247900"/>
                  </a:lnTo>
                  <a:lnTo>
                    <a:pt x="590550" y="78105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7BFF699-64E2-4C3D-B098-2909210FC55E}"/>
                </a:ext>
              </a:extLst>
            </p:cNvPr>
            <p:cNvSpPr/>
            <p:nvPr/>
          </p:nvSpPr>
          <p:spPr>
            <a:xfrm>
              <a:off x="8134350" y="3609975"/>
              <a:ext cx="2705100" cy="2857500"/>
            </a:xfrm>
            <a:custGeom>
              <a:avLst/>
              <a:gdLst>
                <a:gd name="connsiteX0" fmla="*/ 0 w 2705100"/>
                <a:gd name="connsiteY0" fmla="*/ 0 h 2857500"/>
                <a:gd name="connsiteX1" fmla="*/ 2371725 w 2705100"/>
                <a:gd name="connsiteY1" fmla="*/ 1790700 h 2857500"/>
                <a:gd name="connsiteX2" fmla="*/ 2705100 w 2705100"/>
                <a:gd name="connsiteY2" fmla="*/ 2857500 h 2857500"/>
                <a:gd name="connsiteX3" fmla="*/ 1190625 w 2705100"/>
                <a:gd name="connsiteY3" fmla="*/ 2781300 h 2857500"/>
                <a:gd name="connsiteX4" fmla="*/ 504825 w 2705100"/>
                <a:gd name="connsiteY4" fmla="*/ 1238250 h 2857500"/>
                <a:gd name="connsiteX5" fmla="*/ 0 w 2705100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5100" h="2857500">
                  <a:moveTo>
                    <a:pt x="0" y="0"/>
                  </a:moveTo>
                  <a:lnTo>
                    <a:pt x="2371725" y="1790700"/>
                  </a:lnTo>
                  <a:lnTo>
                    <a:pt x="2705100" y="2857500"/>
                  </a:lnTo>
                  <a:lnTo>
                    <a:pt x="1190625" y="2781300"/>
                  </a:lnTo>
                  <a:lnTo>
                    <a:pt x="504825" y="1238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99A1D1F-6ED6-47CB-B829-F2705E025590}"/>
                </a:ext>
              </a:extLst>
            </p:cNvPr>
            <p:cNvSpPr/>
            <p:nvPr/>
          </p:nvSpPr>
          <p:spPr>
            <a:xfrm>
              <a:off x="5343525" y="204787"/>
              <a:ext cx="3324225" cy="3048000"/>
            </a:xfrm>
            <a:custGeom>
              <a:avLst/>
              <a:gdLst>
                <a:gd name="connsiteX0" fmla="*/ 0 w 3324225"/>
                <a:gd name="connsiteY0" fmla="*/ 1600200 h 3048000"/>
                <a:gd name="connsiteX1" fmla="*/ 990600 w 3324225"/>
                <a:gd name="connsiteY1" fmla="*/ 0 h 3048000"/>
                <a:gd name="connsiteX2" fmla="*/ 3324225 w 3324225"/>
                <a:gd name="connsiteY2" fmla="*/ 1590675 h 3048000"/>
                <a:gd name="connsiteX3" fmla="*/ 2524125 w 3324225"/>
                <a:gd name="connsiteY3" fmla="*/ 3048000 h 3048000"/>
                <a:gd name="connsiteX4" fmla="*/ 1257300 w 3324225"/>
                <a:gd name="connsiteY4" fmla="*/ 2038350 h 3048000"/>
                <a:gd name="connsiteX5" fmla="*/ 990600 w 3324225"/>
                <a:gd name="connsiteY5" fmla="*/ 1524000 h 3048000"/>
                <a:gd name="connsiteX6" fmla="*/ 400050 w 3324225"/>
                <a:gd name="connsiteY6" fmla="*/ 2200275 h 3048000"/>
                <a:gd name="connsiteX7" fmla="*/ 0 w 3324225"/>
                <a:gd name="connsiteY7" fmla="*/ 16002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4225" h="3048000">
                  <a:moveTo>
                    <a:pt x="0" y="1600200"/>
                  </a:moveTo>
                  <a:lnTo>
                    <a:pt x="990600" y="0"/>
                  </a:lnTo>
                  <a:lnTo>
                    <a:pt x="3324225" y="1590675"/>
                  </a:lnTo>
                  <a:lnTo>
                    <a:pt x="2524125" y="3048000"/>
                  </a:lnTo>
                  <a:lnTo>
                    <a:pt x="1257300" y="2038350"/>
                  </a:lnTo>
                  <a:lnTo>
                    <a:pt x="990600" y="1524000"/>
                  </a:lnTo>
                  <a:lnTo>
                    <a:pt x="400050" y="2200275"/>
                  </a:lnTo>
                  <a:lnTo>
                    <a:pt x="0" y="16002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3C668C4-C57B-47BD-BB4E-AA54AA777D70}"/>
                </a:ext>
              </a:extLst>
            </p:cNvPr>
            <p:cNvSpPr/>
            <p:nvPr/>
          </p:nvSpPr>
          <p:spPr>
            <a:xfrm>
              <a:off x="8753475" y="3124200"/>
              <a:ext cx="2657475" cy="2543175"/>
            </a:xfrm>
            <a:custGeom>
              <a:avLst/>
              <a:gdLst>
                <a:gd name="connsiteX0" fmla="*/ 0 w 2657475"/>
                <a:gd name="connsiteY0" fmla="*/ 1171575 h 2543175"/>
                <a:gd name="connsiteX1" fmla="*/ 0 w 2657475"/>
                <a:gd name="connsiteY1" fmla="*/ 1171575 h 2543175"/>
                <a:gd name="connsiteX2" fmla="*/ 0 w 2657475"/>
                <a:gd name="connsiteY2" fmla="*/ 1076325 h 2543175"/>
                <a:gd name="connsiteX3" fmla="*/ 457200 w 2657475"/>
                <a:gd name="connsiteY3" fmla="*/ 95250 h 2543175"/>
                <a:gd name="connsiteX4" fmla="*/ 609600 w 2657475"/>
                <a:gd name="connsiteY4" fmla="*/ 0 h 2543175"/>
                <a:gd name="connsiteX5" fmla="*/ 1390650 w 2657475"/>
                <a:gd name="connsiteY5" fmla="*/ 266700 h 2543175"/>
                <a:gd name="connsiteX6" fmla="*/ 1666875 w 2657475"/>
                <a:gd name="connsiteY6" fmla="*/ 466725 h 2543175"/>
                <a:gd name="connsiteX7" fmla="*/ 2657475 w 2657475"/>
                <a:gd name="connsiteY7" fmla="*/ 1895475 h 2543175"/>
                <a:gd name="connsiteX8" fmla="*/ 2105025 w 2657475"/>
                <a:gd name="connsiteY8" fmla="*/ 2505075 h 2543175"/>
                <a:gd name="connsiteX9" fmla="*/ 2019300 w 2657475"/>
                <a:gd name="connsiteY9" fmla="*/ 2486025 h 2543175"/>
                <a:gd name="connsiteX10" fmla="*/ 1952625 w 2657475"/>
                <a:gd name="connsiteY10" fmla="*/ 2438400 h 2543175"/>
                <a:gd name="connsiteX11" fmla="*/ 1076325 w 2657475"/>
                <a:gd name="connsiteY11" fmla="*/ 2543175 h 2543175"/>
                <a:gd name="connsiteX12" fmla="*/ 1028700 w 2657475"/>
                <a:gd name="connsiteY12" fmla="*/ 2476500 h 2543175"/>
                <a:gd name="connsiteX13" fmla="*/ 323850 w 2657475"/>
                <a:gd name="connsiteY13" fmla="*/ 2076450 h 2543175"/>
                <a:gd name="connsiteX14" fmla="*/ 238125 w 2657475"/>
                <a:gd name="connsiteY14" fmla="*/ 1971675 h 2543175"/>
                <a:gd name="connsiteX15" fmla="*/ 219075 w 2657475"/>
                <a:gd name="connsiteY15" fmla="*/ 1924050 h 2543175"/>
                <a:gd name="connsiteX16" fmla="*/ 0 w 2657475"/>
                <a:gd name="connsiteY16" fmla="*/ 11715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7475" h="2543175">
                  <a:moveTo>
                    <a:pt x="0" y="1171575"/>
                  </a:moveTo>
                  <a:lnTo>
                    <a:pt x="0" y="1171575"/>
                  </a:lnTo>
                  <a:lnTo>
                    <a:pt x="0" y="1076325"/>
                  </a:lnTo>
                  <a:lnTo>
                    <a:pt x="457200" y="95250"/>
                  </a:lnTo>
                  <a:lnTo>
                    <a:pt x="609600" y="0"/>
                  </a:lnTo>
                  <a:lnTo>
                    <a:pt x="1390650" y="266700"/>
                  </a:lnTo>
                  <a:lnTo>
                    <a:pt x="1666875" y="466725"/>
                  </a:lnTo>
                  <a:lnTo>
                    <a:pt x="2657475" y="1895475"/>
                  </a:lnTo>
                  <a:lnTo>
                    <a:pt x="2105025" y="2505075"/>
                  </a:lnTo>
                  <a:cubicBezTo>
                    <a:pt x="2076450" y="2498725"/>
                    <a:pt x="2046118" y="2497758"/>
                    <a:pt x="2019300" y="2486025"/>
                  </a:cubicBezTo>
                  <a:cubicBezTo>
                    <a:pt x="1994278" y="2475078"/>
                    <a:pt x="1952625" y="2438400"/>
                    <a:pt x="1952625" y="2438400"/>
                  </a:cubicBezTo>
                  <a:lnTo>
                    <a:pt x="1076325" y="2543175"/>
                  </a:lnTo>
                  <a:lnTo>
                    <a:pt x="1028700" y="2476500"/>
                  </a:lnTo>
                  <a:lnTo>
                    <a:pt x="323850" y="2076450"/>
                  </a:lnTo>
                  <a:cubicBezTo>
                    <a:pt x="314597" y="2065875"/>
                    <a:pt x="253863" y="2003151"/>
                    <a:pt x="238125" y="1971675"/>
                  </a:cubicBezTo>
                  <a:cubicBezTo>
                    <a:pt x="230479" y="1956382"/>
                    <a:pt x="219075" y="1924050"/>
                    <a:pt x="219075" y="1924050"/>
                  </a:cubicBezTo>
                  <a:lnTo>
                    <a:pt x="0" y="11715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2028BB6-FC64-476F-B63E-054CEBEF63EF}"/>
                </a:ext>
              </a:extLst>
            </p:cNvPr>
            <p:cNvSpPr/>
            <p:nvPr/>
          </p:nvSpPr>
          <p:spPr>
            <a:xfrm>
              <a:off x="5072063" y="3100387"/>
              <a:ext cx="1847850" cy="3114675"/>
            </a:xfrm>
            <a:custGeom>
              <a:avLst/>
              <a:gdLst>
                <a:gd name="connsiteX0" fmla="*/ 0 w 1847850"/>
                <a:gd name="connsiteY0" fmla="*/ 2905125 h 3114675"/>
                <a:gd name="connsiteX1" fmla="*/ 1771650 w 1847850"/>
                <a:gd name="connsiteY1" fmla="*/ 3114675 h 3114675"/>
                <a:gd name="connsiteX2" fmla="*/ 1828800 w 1847850"/>
                <a:gd name="connsiteY2" fmla="*/ 1971675 h 3114675"/>
                <a:gd name="connsiteX3" fmla="*/ 1847850 w 1847850"/>
                <a:gd name="connsiteY3" fmla="*/ 1866900 h 3114675"/>
                <a:gd name="connsiteX4" fmla="*/ 1638300 w 1847850"/>
                <a:gd name="connsiteY4" fmla="*/ 666750 h 3114675"/>
                <a:gd name="connsiteX5" fmla="*/ 1600200 w 1847850"/>
                <a:gd name="connsiteY5" fmla="*/ 533400 h 3114675"/>
                <a:gd name="connsiteX6" fmla="*/ 1381125 w 1847850"/>
                <a:gd name="connsiteY6" fmla="*/ 0 h 3114675"/>
                <a:gd name="connsiteX7" fmla="*/ 600075 w 1847850"/>
                <a:gd name="connsiteY7" fmla="*/ 9525 h 3114675"/>
                <a:gd name="connsiteX8" fmla="*/ 0 w 1847850"/>
                <a:gd name="connsiteY8" fmla="*/ 847725 h 3114675"/>
                <a:gd name="connsiteX9" fmla="*/ 0 w 1847850"/>
                <a:gd name="connsiteY9" fmla="*/ 290512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7850" h="3114675">
                  <a:moveTo>
                    <a:pt x="0" y="2905125"/>
                  </a:moveTo>
                  <a:lnTo>
                    <a:pt x="1771650" y="3114675"/>
                  </a:lnTo>
                  <a:lnTo>
                    <a:pt x="1828800" y="1971675"/>
                  </a:lnTo>
                  <a:lnTo>
                    <a:pt x="1847850" y="1866900"/>
                  </a:lnTo>
                  <a:lnTo>
                    <a:pt x="1638300" y="666750"/>
                  </a:lnTo>
                  <a:cubicBezTo>
                    <a:pt x="1598192" y="546426"/>
                    <a:pt x="1600200" y="592611"/>
                    <a:pt x="1600200" y="533400"/>
                  </a:cubicBezTo>
                  <a:lnTo>
                    <a:pt x="1381125" y="0"/>
                  </a:lnTo>
                  <a:lnTo>
                    <a:pt x="600075" y="9525"/>
                  </a:lnTo>
                  <a:lnTo>
                    <a:pt x="0" y="847725"/>
                  </a:lnTo>
                  <a:lnTo>
                    <a:pt x="0" y="290512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DD004BB-5580-4C89-88C3-1148844E36F5}"/>
              </a:ext>
            </a:extLst>
          </p:cNvPr>
          <p:cNvSpPr/>
          <p:nvPr/>
        </p:nvSpPr>
        <p:spPr>
          <a:xfrm>
            <a:off x="6315075" y="3343275"/>
            <a:ext cx="1733550" cy="4162425"/>
          </a:xfrm>
          <a:custGeom>
            <a:avLst/>
            <a:gdLst>
              <a:gd name="connsiteX0" fmla="*/ 1733550 w 1733550"/>
              <a:gd name="connsiteY0" fmla="*/ 0 h 4162425"/>
              <a:gd name="connsiteX1" fmla="*/ 990600 w 1733550"/>
              <a:gd name="connsiteY1" fmla="*/ 381000 h 4162425"/>
              <a:gd name="connsiteX2" fmla="*/ 561975 w 1733550"/>
              <a:gd name="connsiteY2" fmla="*/ 914400 h 4162425"/>
              <a:gd name="connsiteX3" fmla="*/ 266700 w 1733550"/>
              <a:gd name="connsiteY3" fmla="*/ 2200275 h 4162425"/>
              <a:gd name="connsiteX4" fmla="*/ 0 w 1733550"/>
              <a:gd name="connsiteY4" fmla="*/ 3371850 h 4162425"/>
              <a:gd name="connsiteX5" fmla="*/ 276225 w 1733550"/>
              <a:gd name="connsiteY5" fmla="*/ 3657600 h 4162425"/>
              <a:gd name="connsiteX6" fmla="*/ 609600 w 1733550"/>
              <a:gd name="connsiteY6" fmla="*/ 4162425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50" h="4162425">
                <a:moveTo>
                  <a:pt x="1733550" y="0"/>
                </a:moveTo>
                <a:lnTo>
                  <a:pt x="990600" y="381000"/>
                </a:lnTo>
                <a:lnTo>
                  <a:pt x="561975" y="914400"/>
                </a:lnTo>
                <a:lnTo>
                  <a:pt x="266700" y="2200275"/>
                </a:lnTo>
                <a:lnTo>
                  <a:pt x="0" y="3371850"/>
                </a:lnTo>
                <a:lnTo>
                  <a:pt x="276225" y="3657600"/>
                </a:lnTo>
                <a:lnTo>
                  <a:pt x="609600" y="4162425"/>
                </a:lnTo>
              </a:path>
            </a:pathLst>
          </a:custGeom>
          <a:noFill/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  <a:ln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AFE89A5-147E-4B64-B2AC-400E24B3ECA7}"/>
              </a:ext>
            </a:extLst>
          </p:cNvPr>
          <p:cNvSpPr/>
          <p:nvPr/>
        </p:nvSpPr>
        <p:spPr>
          <a:xfrm>
            <a:off x="-409575" y="904875"/>
            <a:ext cx="3905250" cy="3409950"/>
          </a:xfrm>
          <a:custGeom>
            <a:avLst/>
            <a:gdLst>
              <a:gd name="connsiteX0" fmla="*/ 152400 w 3905250"/>
              <a:gd name="connsiteY0" fmla="*/ 2705100 h 3409950"/>
              <a:gd name="connsiteX1" fmla="*/ 152400 w 3905250"/>
              <a:gd name="connsiteY1" fmla="*/ 2705100 h 3409950"/>
              <a:gd name="connsiteX2" fmla="*/ 504825 w 3905250"/>
              <a:gd name="connsiteY2" fmla="*/ 2505075 h 3409950"/>
              <a:gd name="connsiteX3" fmla="*/ 1266825 w 3905250"/>
              <a:gd name="connsiteY3" fmla="*/ 1933575 h 3409950"/>
              <a:gd name="connsiteX4" fmla="*/ 1762125 w 3905250"/>
              <a:gd name="connsiteY4" fmla="*/ 1390650 h 3409950"/>
              <a:gd name="connsiteX5" fmla="*/ 2647950 w 3905250"/>
              <a:gd name="connsiteY5" fmla="*/ 809625 h 3409950"/>
              <a:gd name="connsiteX6" fmla="*/ 3267075 w 3905250"/>
              <a:gd name="connsiteY6" fmla="*/ 266700 h 3409950"/>
              <a:gd name="connsiteX7" fmla="*/ 3305175 w 3905250"/>
              <a:gd name="connsiteY7" fmla="*/ 171450 h 3409950"/>
              <a:gd name="connsiteX8" fmla="*/ 3524250 w 3905250"/>
              <a:gd name="connsiteY8" fmla="*/ 0 h 3409950"/>
              <a:gd name="connsiteX9" fmla="*/ 3905250 w 3905250"/>
              <a:gd name="connsiteY9" fmla="*/ 133350 h 3409950"/>
              <a:gd name="connsiteX10" fmla="*/ 3762375 w 3905250"/>
              <a:gd name="connsiteY10" fmla="*/ 590550 h 3409950"/>
              <a:gd name="connsiteX11" fmla="*/ 3095625 w 3905250"/>
              <a:gd name="connsiteY11" fmla="*/ 904875 h 3409950"/>
              <a:gd name="connsiteX12" fmla="*/ 2438400 w 3905250"/>
              <a:gd name="connsiteY12" fmla="*/ 1438275 h 3409950"/>
              <a:gd name="connsiteX13" fmla="*/ 2000250 w 3905250"/>
              <a:gd name="connsiteY13" fmla="*/ 2038350 h 3409950"/>
              <a:gd name="connsiteX14" fmla="*/ 1952625 w 3905250"/>
              <a:gd name="connsiteY14" fmla="*/ 2105025 h 3409950"/>
              <a:gd name="connsiteX15" fmla="*/ 1514475 w 3905250"/>
              <a:gd name="connsiteY15" fmla="*/ 2609850 h 3409950"/>
              <a:gd name="connsiteX16" fmla="*/ 847725 w 3905250"/>
              <a:gd name="connsiteY16" fmla="*/ 3009900 h 3409950"/>
              <a:gd name="connsiteX17" fmla="*/ 361950 w 3905250"/>
              <a:gd name="connsiteY17" fmla="*/ 3409950 h 3409950"/>
              <a:gd name="connsiteX18" fmla="*/ 0 w 3905250"/>
              <a:gd name="connsiteY18" fmla="*/ 2857500 h 3409950"/>
              <a:gd name="connsiteX19" fmla="*/ 152400 w 3905250"/>
              <a:gd name="connsiteY19" fmla="*/ 270510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5250" h="3409950">
                <a:moveTo>
                  <a:pt x="152400" y="2705100"/>
                </a:moveTo>
                <a:lnTo>
                  <a:pt x="152400" y="2705100"/>
                </a:lnTo>
                <a:lnTo>
                  <a:pt x="504825" y="2505075"/>
                </a:lnTo>
                <a:lnTo>
                  <a:pt x="1266825" y="1933575"/>
                </a:lnTo>
                <a:lnTo>
                  <a:pt x="1762125" y="1390650"/>
                </a:lnTo>
                <a:lnTo>
                  <a:pt x="2647950" y="809625"/>
                </a:lnTo>
                <a:lnTo>
                  <a:pt x="3267075" y="266700"/>
                </a:lnTo>
                <a:lnTo>
                  <a:pt x="3305175" y="171450"/>
                </a:lnTo>
                <a:lnTo>
                  <a:pt x="3524250" y="0"/>
                </a:lnTo>
                <a:lnTo>
                  <a:pt x="3905250" y="133350"/>
                </a:lnTo>
                <a:lnTo>
                  <a:pt x="3762375" y="590550"/>
                </a:lnTo>
                <a:lnTo>
                  <a:pt x="3095625" y="904875"/>
                </a:lnTo>
                <a:lnTo>
                  <a:pt x="2438400" y="1438275"/>
                </a:lnTo>
                <a:lnTo>
                  <a:pt x="2000250" y="2038350"/>
                </a:lnTo>
                <a:lnTo>
                  <a:pt x="1952625" y="2105025"/>
                </a:lnTo>
                <a:lnTo>
                  <a:pt x="1514475" y="2609850"/>
                </a:lnTo>
                <a:lnTo>
                  <a:pt x="847725" y="3009900"/>
                </a:lnTo>
                <a:lnTo>
                  <a:pt x="361950" y="3409950"/>
                </a:lnTo>
                <a:lnTo>
                  <a:pt x="0" y="2857500"/>
                </a:lnTo>
                <a:lnTo>
                  <a:pt x="152400" y="27051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24250" y="2480562"/>
            <a:ext cx="1154864" cy="1181100"/>
            <a:chOff x="5568151" y="816570"/>
            <a:chExt cx="5604946" cy="5732277"/>
          </a:xfrm>
          <a:effectLst/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FC7DC1A4-A659-4E14-AE74-6A3ECE511EA4}"/>
              </a:ext>
            </a:extLst>
          </p:cNvPr>
          <p:cNvGrpSpPr/>
          <p:nvPr/>
        </p:nvGrpSpPr>
        <p:grpSpPr>
          <a:xfrm rot="6044762">
            <a:off x="1566863" y="1346922"/>
            <a:ext cx="847724" cy="866982"/>
            <a:chOff x="5568151" y="816570"/>
            <a:chExt cx="5604946" cy="5732277"/>
          </a:xfrm>
          <a:effectLst/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6B1CDCEE-A10F-4D13-918F-867C478AE2F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8B2550-FA55-4EA7-8568-3645E3BAAF8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36864BE-5FD5-4F37-B30A-283AE6E86D79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A0B9C93-F138-49F1-8ED0-D53F000D7DE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6E53E15-C439-4F50-8835-03B7E70EE092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0996458-5B35-4122-93FA-D70C6413569D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9A32408-3C89-453E-B7CA-284A6613189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C59B0D3-709A-4421-B060-0CA0B823DE0A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A4571A9-670C-4310-BE61-9B12C200084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07B3705-70EB-48CE-B43B-A7BCDF955739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B7F400DE-4A5B-4FB9-A11A-849EFA2F3E3D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5813151-5C60-4D60-8BF3-9119B0D6E77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291FADF-4A91-4520-B020-07BB48B5DFDC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E2C7311-3A54-4DD3-A853-F443E335AFEB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E30C5C8-7BA2-4F0D-93AD-A8D75F1F172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FD9A56C9-4D09-432E-98EB-3E511F1534F2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8B34061-F5F5-41A0-B060-E1460A0BA529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D428BC5A-E4C3-4BBD-89B6-8CA5ED24AEDF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1828BC2B-DCC5-4E2E-A13E-D9642EF6529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5ECB415-FA0A-447D-99B0-C380442847E9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B33B135-4DE3-4E78-842C-DDFAFC814100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2F60DE5B-DEDC-46ED-BEEF-7C2E24F136DD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E61607-6D7B-405D-97F9-BF4848ADE0CD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1A95626E-B42D-4AAA-B296-2D574396A3D3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D74AFB3-795F-4DE6-A922-7FCB6F1D5BAE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015185A-4E38-410E-BA94-D007E6678E6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E1E79696-7F19-4FF1-8EA5-F957C5652A2B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D7ECE56-1E6B-44D2-A208-9A39C3826B3C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3EB234F7-13F4-4110-B629-BB99AFA903F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13F08823-A347-4930-9A1D-B334BC218B62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AEC87CC8-ADC8-4305-BE45-AF12FDC9E04F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86886D50-FD3A-49C3-9A90-03B25CB084B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0A89196F-A478-401D-9DD0-C0EE07DD75B0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23EC976D-4A55-49A1-87A2-22BCDB1C752B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A9F121FA-F515-4E80-B011-357F3EED0493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DD4B914-6D79-482B-9E2B-7C8521AAD59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7C865899-E1A1-4DAD-8055-302518483FF9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1B85AC07-F6D3-44D2-82EB-F735E4FD15F3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D9534914-FB62-46F1-95F7-0E761784C335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76DB5234-06EA-4285-BF6D-13CC283BD8CB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8FBF9950-1C6C-4070-A1E9-751187472437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6231B7-5F19-421F-9066-EF8B7ACBE297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2F2BD75B-B139-49F4-AB80-661447E684B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0F5B00-4052-4750-AA39-C5820313E71C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E9C1CE65-D0AD-4399-A58D-E3DFE4AF4442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30BD0D1-9949-4AC8-98FE-0ECBBA95B68D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B26560A6-8703-4916-B58B-9EDB5451F95A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E6D200EE-AAD7-4DBF-9AC7-14175419782E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1D6639E-E50A-45F3-9762-6B9576DA322C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E77168D-02EB-427A-AD08-BEBEC9DF924C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4AB7A34-C8EF-40C1-A577-735DADABBC39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25F56A58-6969-4A0D-86D0-100683A22341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DA16A3EE-A7C4-4A6D-AFA1-9C1B63DDE622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2BAA70BF-166C-42EE-A90A-07B834E45744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C6AEAB3B-3E26-4765-ACE0-56D727E1101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B295C01E-F240-442B-AC01-576D6A237245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614196F5-381E-47DB-A816-DF08609CE13D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BA2EC411-3B8A-434E-934A-3D3FDD0343EE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9403930-0522-4FB6-B1FA-786EB59CA91E}"/>
              </a:ext>
            </a:extLst>
          </p:cNvPr>
          <p:cNvSpPr/>
          <p:nvPr/>
        </p:nvSpPr>
        <p:spPr>
          <a:xfrm>
            <a:off x="7686675" y="190500"/>
            <a:ext cx="2686050" cy="2000250"/>
          </a:xfrm>
          <a:custGeom>
            <a:avLst/>
            <a:gdLst>
              <a:gd name="connsiteX0" fmla="*/ 0 w 2686050"/>
              <a:gd name="connsiteY0" fmla="*/ 1685925 h 2000250"/>
              <a:gd name="connsiteX1" fmla="*/ 676275 w 2686050"/>
              <a:gd name="connsiteY1" fmla="*/ 2000250 h 2000250"/>
              <a:gd name="connsiteX2" fmla="*/ 1504950 w 2686050"/>
              <a:gd name="connsiteY2" fmla="*/ 1990725 h 2000250"/>
              <a:gd name="connsiteX3" fmla="*/ 2057400 w 2686050"/>
              <a:gd name="connsiteY3" fmla="*/ 1876425 h 2000250"/>
              <a:gd name="connsiteX4" fmla="*/ 2686050 w 2686050"/>
              <a:gd name="connsiteY4" fmla="*/ 1914525 h 2000250"/>
              <a:gd name="connsiteX5" fmla="*/ 2609850 w 2686050"/>
              <a:gd name="connsiteY5" fmla="*/ 1400175 h 2000250"/>
              <a:gd name="connsiteX6" fmla="*/ 2609850 w 2686050"/>
              <a:gd name="connsiteY6" fmla="*/ 1304925 h 2000250"/>
              <a:gd name="connsiteX7" fmla="*/ 2524125 w 2686050"/>
              <a:gd name="connsiteY7" fmla="*/ 828675 h 2000250"/>
              <a:gd name="connsiteX8" fmla="*/ 2152650 w 2686050"/>
              <a:gd name="connsiteY8" fmla="*/ 581025 h 2000250"/>
              <a:gd name="connsiteX9" fmla="*/ 1885950 w 2686050"/>
              <a:gd name="connsiteY9" fmla="*/ 123825 h 2000250"/>
              <a:gd name="connsiteX10" fmla="*/ 1495425 w 2686050"/>
              <a:gd name="connsiteY10" fmla="*/ 0 h 2000250"/>
              <a:gd name="connsiteX11" fmla="*/ 790575 w 2686050"/>
              <a:gd name="connsiteY11" fmla="*/ 171450 h 2000250"/>
              <a:gd name="connsiteX12" fmla="*/ 609600 w 2686050"/>
              <a:gd name="connsiteY12" fmla="*/ 409575 h 2000250"/>
              <a:gd name="connsiteX13" fmla="*/ 304800 w 2686050"/>
              <a:gd name="connsiteY13" fmla="*/ 847725 h 2000250"/>
              <a:gd name="connsiteX14" fmla="*/ 9525 w 2686050"/>
              <a:gd name="connsiteY14" fmla="*/ 1552575 h 2000250"/>
              <a:gd name="connsiteX15" fmla="*/ 0 w 2686050"/>
              <a:gd name="connsiteY15" fmla="*/ 16859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86050" h="2000250">
                <a:moveTo>
                  <a:pt x="0" y="1685925"/>
                </a:moveTo>
                <a:lnTo>
                  <a:pt x="676275" y="2000250"/>
                </a:lnTo>
                <a:lnTo>
                  <a:pt x="1504950" y="1990725"/>
                </a:lnTo>
                <a:lnTo>
                  <a:pt x="2057400" y="1876425"/>
                </a:lnTo>
                <a:lnTo>
                  <a:pt x="2686050" y="1914525"/>
                </a:lnTo>
                <a:lnTo>
                  <a:pt x="2609850" y="1400175"/>
                </a:lnTo>
                <a:lnTo>
                  <a:pt x="2609850" y="1304925"/>
                </a:lnTo>
                <a:lnTo>
                  <a:pt x="2524125" y="828675"/>
                </a:lnTo>
                <a:lnTo>
                  <a:pt x="2152650" y="581025"/>
                </a:lnTo>
                <a:lnTo>
                  <a:pt x="1885950" y="123825"/>
                </a:lnTo>
                <a:lnTo>
                  <a:pt x="1495425" y="0"/>
                </a:lnTo>
                <a:lnTo>
                  <a:pt x="790575" y="171450"/>
                </a:lnTo>
                <a:lnTo>
                  <a:pt x="609600" y="409575"/>
                </a:lnTo>
                <a:lnTo>
                  <a:pt x="304800" y="847725"/>
                </a:lnTo>
                <a:lnTo>
                  <a:pt x="9525" y="1552575"/>
                </a:lnTo>
                <a:lnTo>
                  <a:pt x="0" y="1685925"/>
                </a:lnTo>
                <a:close/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4263366D-C446-48AB-B2CD-3B5FD3245571}"/>
              </a:ext>
            </a:extLst>
          </p:cNvPr>
          <p:cNvGrpSpPr/>
          <p:nvPr/>
        </p:nvGrpSpPr>
        <p:grpSpPr>
          <a:xfrm rot="2815184">
            <a:off x="3081134" y="1454057"/>
            <a:ext cx="407738" cy="417002"/>
            <a:chOff x="5568151" y="816570"/>
            <a:chExt cx="5604946" cy="5732277"/>
          </a:xfrm>
          <a:effectLst/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CE791FE9-8A38-4D95-97DC-6E4DE36DB7D6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692CF55-C4AC-4905-901F-8D8B9A699EF4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248613C-6800-42D7-B7F2-FF725431CA6E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968789D-65FE-4C88-8D7E-487504B2D6F1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A7DF71A-3220-4167-A7EE-DB6613F48A25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D78F8695-F10F-4A28-AE1E-DE97C6D19C7F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2F0B220-B495-495F-8BDD-C3A871DD49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62ADE3F9-2657-40FC-B519-9405F749E89E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B50E71E8-EC26-4541-A16D-321EF77A398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5E5CC8E2-5EF1-4FBC-B016-844C84CF8B32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C36299D-C97F-4B72-AFFE-EF99C1775D10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8F2C3AF-79FF-4E37-A6EB-D8E0F84EF26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8AA4884C-9032-4448-AAAF-9156C5FC704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955F101B-19DE-4AF2-A90A-899996DB55C1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D7A6F783-1D3B-4217-8493-EC4DE2C2FA89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9ABE106F-CBBA-4CE2-A7FB-20E1F370EEAE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EC5E140C-50BE-4D5B-AB6A-037A4C1B9038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3D40974-90E0-41C0-9610-7190C9D01D0C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048BC26-8A84-4693-9B02-91CC7E360D81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5E1F42E-49FB-480C-99E4-497F2B4D524B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9CC15A63-FFB2-49C1-9F1A-0884DC69C61F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E3CE6F6A-DAD8-4A0E-B31B-7DBFE175BECE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99BF068-3354-4234-B047-40D0CA85554B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7D7CE7A-1E66-4339-A931-730127BB39B6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8D542C31-8386-4523-82B8-A1E27306793B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FB80F5EB-BD9A-485E-AC4C-13345F13A4BF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A4B3702-E34F-447A-BD30-C2C6862477C1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53E9FA1-D724-4D8C-8616-EDECBC3635E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E992DAFE-7633-4F7B-8EC3-9225BD9EBB4B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1FA12D-4FD6-4270-8D70-D207ABC4523B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6A49C21-C524-4D10-987D-FD08A35B4F28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6C6C5BB-B79D-4F43-BA53-BB473A4F29F3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5F62E3EF-77FB-4FBB-A009-A37E3020F5F3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7A424CF4-E103-4F2E-A4FB-A4A7DA95EAF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933315C3-A51E-4128-B4AD-9FF531C79C0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6CC67D6-EEA5-4115-9BE4-2665B1FAA22C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2975C9A-275D-4210-8473-6788524A4ABC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3359096-9148-4137-9C9B-A06B2C7CB5B0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2EDEF06B-2C70-435B-9639-40A228B6DBDD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5251CEA0-8946-4DA9-892A-A2E843B0D1F5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1CC102A-F606-4466-A2C6-2C97FD196FD2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BC9AF40-965C-48F1-9A34-023CA5729D18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67FF144E-1C2C-48E5-BA0C-A8C4C3ED069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4EC1D246-1FD3-4199-BEFD-C46D8041DFB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F477DCA3-A44C-41A8-B58F-BAD5718208C7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628DC5B-CF13-42F0-B88A-0CE8D1EC2EE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65506604-9FA4-4218-B078-8C7A3CB81C58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15F36B0-2B14-416C-8F8F-CC7AB69B579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027C0D62-C482-43D1-A204-005E17E96A86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C3C9E88-97E2-4260-A945-F63D756C1335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5D047DDF-7F65-4BE5-BCF5-00B185456FA2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9C1C453C-5FE5-46F9-BDDA-1D36407CA1B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43CB641B-66B7-4CF0-B500-92A1AC40229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5EB7D168-5420-447F-813F-744A0C83B798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4CF8D28A-13E2-47DF-A561-5C95E6D73C9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B22B6E26-3A07-4E78-9C71-514A6E0B2A7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F25DBE5-D4E3-4744-ABE7-836812219F4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84275DD-0B12-48F3-B230-1D37DA35BD25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4B1DF087-14CD-414F-8AC5-24175DC9F8C8}"/>
              </a:ext>
            </a:extLst>
          </p:cNvPr>
          <p:cNvGrpSpPr/>
          <p:nvPr/>
        </p:nvGrpSpPr>
        <p:grpSpPr>
          <a:xfrm rot="10200499">
            <a:off x="5234187" y="5287358"/>
            <a:ext cx="582934" cy="596178"/>
            <a:chOff x="5568151" y="816570"/>
            <a:chExt cx="5604946" cy="5732277"/>
          </a:xfrm>
          <a:effectLst/>
        </p:grpSpPr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7C0FDAA-8BE7-4B7C-8EB8-9386AF842B7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ECE5E768-5949-44F3-9B6A-CDD57EA606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Freihandform: Form 314">
              <a:extLst>
                <a:ext uri="{FF2B5EF4-FFF2-40B4-BE49-F238E27FC236}">
                  <a16:creationId xmlns:a16="http://schemas.microsoft.com/office/drawing/2014/main" id="{43C5B436-26E3-42CE-A2FC-E6E20E90A8FD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D2C55EF4-2EA1-4856-9A74-D48EC9C0A190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7" name="Freihandform: Form 316">
              <a:extLst>
                <a:ext uri="{FF2B5EF4-FFF2-40B4-BE49-F238E27FC236}">
                  <a16:creationId xmlns:a16="http://schemas.microsoft.com/office/drawing/2014/main" id="{818BD41E-4ECA-48AB-A70E-1C0C5B48818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Freihandform: Form 317">
              <a:extLst>
                <a:ext uri="{FF2B5EF4-FFF2-40B4-BE49-F238E27FC236}">
                  <a16:creationId xmlns:a16="http://schemas.microsoft.com/office/drawing/2014/main" id="{8EF30B8B-F672-4963-954E-30886D91064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1D624159-CF6E-4F21-8BB8-CCC925A73E6B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6DAB4F0-3329-4EFB-B472-56CAC267C406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950A93D2-51A2-461D-9BE9-1FEF689A26E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91B0DAAE-2055-49C8-AC30-1964566066D1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0D4AC2F6-5DFD-4F00-8A45-3066FEBF9AC6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80142792-D2A6-47A8-84AD-D04FA0EBF504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A6392495-4668-4FB8-8FF5-DB214FE6D56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F66C8A45-CBA5-422A-B13F-1A370F937729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51B5FD6C-1CD2-4F2E-B270-7217F056255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31A53978-A669-4436-B8DC-6A450BD2CB59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050BEDC-C486-4ECA-A9BB-50BFD3E35EDB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A7ED4366-AC0A-443C-9C02-44F69EF786C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0F040509-0058-4D0D-8D65-35EB9035B0E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B1FE32D8-3307-4D2D-A37E-DE7162F724D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426EAE6-06DF-47BD-A354-31C615A4518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C6904B3D-6CBC-4CCA-930A-9B88B88C2BA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5" name="Freihandform: Form 334">
              <a:extLst>
                <a:ext uri="{FF2B5EF4-FFF2-40B4-BE49-F238E27FC236}">
                  <a16:creationId xmlns:a16="http://schemas.microsoft.com/office/drawing/2014/main" id="{2173D73A-7E23-4499-8F3C-0039D2F9F4A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6" name="Freihandform: Form 335">
              <a:extLst>
                <a:ext uri="{FF2B5EF4-FFF2-40B4-BE49-F238E27FC236}">
                  <a16:creationId xmlns:a16="http://schemas.microsoft.com/office/drawing/2014/main" id="{15E5ACA0-E5D1-484D-8439-5C0564186E3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05CB8CD-6195-44CB-8987-8A71912FE80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ECC5C53D-05BD-48AC-B8D0-F94947723161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93F820C7-0CAD-46AC-9AE5-6257FA0C5B87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88A520C1-7602-44CE-81D7-55F6225DBE0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E0AC854-9E34-434C-9E84-DC7A5A37CDEA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E92285F1-5E84-45D7-9D04-D4EE13E7E134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4C7BC68F-9F6A-4F4A-B976-6F2ED3918136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Freihandform: Form 343">
              <a:extLst>
                <a:ext uri="{FF2B5EF4-FFF2-40B4-BE49-F238E27FC236}">
                  <a16:creationId xmlns:a16="http://schemas.microsoft.com/office/drawing/2014/main" id="{FF023409-2548-4761-992D-2AA5C5B8DA50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Freihandform: Form 344">
              <a:extLst>
                <a:ext uri="{FF2B5EF4-FFF2-40B4-BE49-F238E27FC236}">
                  <a16:creationId xmlns:a16="http://schemas.microsoft.com/office/drawing/2014/main" id="{A7B0D990-F5BF-4047-9A68-8489AE0939E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6F238C6B-7D69-494B-ABB5-749688E77A7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ED0726D0-8D06-4A46-BA49-8A6F75155D5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9FCE6417-4313-4645-B993-8F07832049F8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D354D95D-4AD3-48C6-878E-36E31F4DEE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Freihandform: Form 349">
              <a:extLst>
                <a:ext uri="{FF2B5EF4-FFF2-40B4-BE49-F238E27FC236}">
                  <a16:creationId xmlns:a16="http://schemas.microsoft.com/office/drawing/2014/main" id="{5935CDEE-879F-49EE-B107-6EC3A927505C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ED76AF39-9F68-45B6-8B8F-E6E50DFEA3D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1C0977A2-B982-4FC0-9E13-5E766EBB5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E989BAC2-A36E-44D1-B432-A35DFC3C307A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Freihandform: Form 353">
              <a:extLst>
                <a:ext uri="{FF2B5EF4-FFF2-40B4-BE49-F238E27FC236}">
                  <a16:creationId xmlns:a16="http://schemas.microsoft.com/office/drawing/2014/main" id="{F7A64D3B-B81F-47FA-B255-9D47D4DEEB35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775C594D-05DA-4056-803E-4CB2C7B08526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Freihandform: Form 355">
              <a:extLst>
                <a:ext uri="{FF2B5EF4-FFF2-40B4-BE49-F238E27FC236}">
                  <a16:creationId xmlns:a16="http://schemas.microsoft.com/office/drawing/2014/main" id="{2AC3CBEB-D3D5-4D31-BFD0-94F6A3FA38F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Freihandform: Form 356">
              <a:extLst>
                <a:ext uri="{FF2B5EF4-FFF2-40B4-BE49-F238E27FC236}">
                  <a16:creationId xmlns:a16="http://schemas.microsoft.com/office/drawing/2014/main" id="{6A0C55E5-6180-4B68-A40A-41F83E70A1DB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9E7F2FD5-4F88-4328-928C-235BED62007A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07B23A21-6E82-4960-8724-886E049E79F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Freihandform: Form 359">
              <a:extLst>
                <a:ext uri="{FF2B5EF4-FFF2-40B4-BE49-F238E27FC236}">
                  <a16:creationId xmlns:a16="http://schemas.microsoft.com/office/drawing/2014/main" id="{CE9C062F-E414-43AD-B6E0-6C61144858E5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F3524BD3-9E83-4912-80AA-970A1B48C930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06798793-05E5-41C3-95CC-97366A06183A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C19D52F6-09A2-44EB-AAE8-E03D10C9D787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808ADAE8-EE72-45D3-AB04-487D99E4B37C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reihandform: Form 364">
              <a:extLst>
                <a:ext uri="{FF2B5EF4-FFF2-40B4-BE49-F238E27FC236}">
                  <a16:creationId xmlns:a16="http://schemas.microsoft.com/office/drawing/2014/main" id="{A11074B7-5D6C-4319-9144-3791207E98AB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Freihandform: Form 365">
              <a:extLst>
                <a:ext uri="{FF2B5EF4-FFF2-40B4-BE49-F238E27FC236}">
                  <a16:creationId xmlns:a16="http://schemas.microsoft.com/office/drawing/2014/main" id="{03FBE3EA-9A8C-4162-AF21-245FF19D8BB9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52B82DE0-5DC0-4D11-BA6F-E9A75DD35F4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B09CB316-23D4-4387-8AA2-191162602E20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769B26E-81EA-4C07-9668-1CA555C1D095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7CCD45AA-9B11-4C3D-8C5A-8EDAF82CA123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4726B471-DEF6-41BA-BDD8-E0FA3E5D3D2F}"/>
              </a:ext>
            </a:extLst>
          </p:cNvPr>
          <p:cNvGrpSpPr/>
          <p:nvPr/>
        </p:nvGrpSpPr>
        <p:grpSpPr>
          <a:xfrm rot="2815184">
            <a:off x="7454421" y="597296"/>
            <a:ext cx="778448" cy="796134"/>
            <a:chOff x="5568151" y="816570"/>
            <a:chExt cx="5604946" cy="5732277"/>
          </a:xfrm>
          <a:effectLst/>
        </p:grpSpPr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FF530BED-C062-433F-B3BD-4D5844D523FA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4C35F7C4-47B6-497A-BB88-0B404ECF927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68C9D524-A85B-402B-88B7-6537344BE07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B3AA0E81-0E0A-4D62-879C-8BF628D0F6DE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685E2D31-CC85-4BD6-A666-17DDC01FA36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8A0CCF8F-7973-4879-908C-985D5901078A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861AAE02-EAFA-4039-B527-FE9C69DE87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52FBDBED-8CF6-4D0F-97BC-249C58951F57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1DCE8832-80EF-490A-8FCB-51853CAB5B6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1AE57C7-C2F6-44A6-9733-F53ED693AA2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047A89A6-4857-412A-93C7-F370B5E3C954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E290EBEA-FAB4-45FF-BEAA-9D3FD0CBA61E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Freihandform: Form 442">
              <a:extLst>
                <a:ext uri="{FF2B5EF4-FFF2-40B4-BE49-F238E27FC236}">
                  <a16:creationId xmlns:a16="http://schemas.microsoft.com/office/drawing/2014/main" id="{D05C3B50-C6D8-4298-97A3-45FF7955AA8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Freihandform: Form 443">
              <a:extLst>
                <a:ext uri="{FF2B5EF4-FFF2-40B4-BE49-F238E27FC236}">
                  <a16:creationId xmlns:a16="http://schemas.microsoft.com/office/drawing/2014/main" id="{ED934D40-F5DC-4D55-BA89-078870CB4810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Freihandform: Form 444">
              <a:extLst>
                <a:ext uri="{FF2B5EF4-FFF2-40B4-BE49-F238E27FC236}">
                  <a16:creationId xmlns:a16="http://schemas.microsoft.com/office/drawing/2014/main" id="{30CCB248-C8E0-4E2E-8554-4ACBF5D43DE0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reihandform: Form 445">
              <a:extLst>
                <a:ext uri="{FF2B5EF4-FFF2-40B4-BE49-F238E27FC236}">
                  <a16:creationId xmlns:a16="http://schemas.microsoft.com/office/drawing/2014/main" id="{E8E7B11C-CD2E-461E-9AA5-C6EE4E26F684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reihandform: Form 446">
              <a:extLst>
                <a:ext uri="{FF2B5EF4-FFF2-40B4-BE49-F238E27FC236}">
                  <a16:creationId xmlns:a16="http://schemas.microsoft.com/office/drawing/2014/main" id="{3D421FA7-680D-4AA6-AACF-B9E20A901A73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BE63C216-5147-4981-B2C6-47498F5CDDC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AC5F6141-4329-44B4-86EA-F6AE62398EF7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910B910C-6F23-4776-B729-B827876757F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Freihandform: Form 450">
              <a:extLst>
                <a:ext uri="{FF2B5EF4-FFF2-40B4-BE49-F238E27FC236}">
                  <a16:creationId xmlns:a16="http://schemas.microsoft.com/office/drawing/2014/main" id="{CFF79D4F-A123-4F89-B7FC-B77AF09F1E9E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07C50EB6-47E1-45C7-8BCF-39267330EE87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E9122FBF-B09F-4C76-A166-BA220FA1BDBA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B5EE6910-A951-4202-8E50-0E9D5703B912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1EA1AF27-DF5B-4AE6-BBE4-856244A1CAD3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620EDCDC-19E1-483C-BC81-14419E3C9169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2D54989E-75BD-43C5-AEB0-D8593B90AA4E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reihandform: Form 457">
              <a:extLst>
                <a:ext uri="{FF2B5EF4-FFF2-40B4-BE49-F238E27FC236}">
                  <a16:creationId xmlns:a16="http://schemas.microsoft.com/office/drawing/2014/main" id="{1BC76005-2ED8-49F3-8BD0-B3B739C63EA8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4F7A9234-866D-4221-B8B0-8AA2B877877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07E5F3C-1AB9-4F3B-AB39-106289004A35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7193F70-80B6-4E40-B834-BB8B0DD7D9CC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841D97BA-70A0-4CBD-A550-98FE34AC26D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584E68A6-5F56-4F1E-AD3B-39458B6A34E9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AA01AD26-3300-4F26-8E77-9781672465E6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F57DBE48-D86F-4A92-B873-BE486353AC5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D407151D-4A8D-45CA-A7C0-37FCB7BB6F2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A6CE3173-8071-446B-9002-4B26C1474E2E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53945914-E864-4EF9-8581-C2A3B6C74D37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B004C36F-A92E-469C-9C90-E52763DB45BA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3AA5C5B5-FAFF-40FB-8CAA-59DDA670B0CE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571C6D91-0BB1-4C82-BDEA-AF9D7CC2A834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796BD9C8-DEEB-4F25-BDFC-D6F0D76D45FA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AE296248-C03D-490D-9DED-9A87D63356BB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A51038DF-55B2-4B9F-ADD5-E38E5B7A9BC5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C0EDE159-C3AB-4826-AA94-EEDD84E0E686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9D13DC4F-E271-4063-9296-0B3D87026CD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8357B546-5C17-4BBC-9C0C-ADCE7DF8B83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5F5BBE2A-E53D-4F55-A77F-9C8B66E28832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09554DF-62F9-4231-BA1B-F26D0A9FD725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3458D81A-1EB9-40B8-9A11-CD8B48D6C31D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6ED6235A-F59E-444A-8713-B3E13017E9E8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A4AD3F5A-1692-4FAA-82F3-4112CC650A54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A8E96DEB-7B19-4EA2-927C-C5D9155119A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BB09B1DB-65C7-4E80-ADD5-E15299B079EB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98F4E422-9631-43B6-9587-C4C7F1120F86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E9620F8B-D54D-40C7-96ED-D1EED9ACBCF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3DA52713-9975-44C3-B413-25234020BE76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FF00207F-B3B9-4F62-A1D7-7412DABE9401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9FCC7AC-4DB2-4FD0-B920-C1E3A9F7C606}"/>
              </a:ext>
            </a:extLst>
          </p:cNvPr>
          <p:cNvGrpSpPr/>
          <p:nvPr/>
        </p:nvGrpSpPr>
        <p:grpSpPr>
          <a:xfrm rot="3928323">
            <a:off x="10957515" y="5567313"/>
            <a:ext cx="702007" cy="717957"/>
            <a:chOff x="5568151" y="816570"/>
            <a:chExt cx="5604946" cy="5732277"/>
          </a:xfrm>
          <a:effectLst/>
        </p:grpSpPr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BB10967B-1A79-45CC-9534-B7C845DFF86C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2ACDEA45-2FFA-4BFD-A561-26B5CF84C1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B36014AF-6DDB-46C5-ADC2-3598521BB54C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650438B8-4C71-40D7-BA95-69BB8351F08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00D882F-C7F8-4170-978B-8C2E760A773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5280506F-8A18-44CB-9596-DE71A9DCA9C7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315BBCAC-AB4E-4FE6-88CB-571EE58C0A1A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0428CC1-87E3-4258-9C01-47DFB3749FED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793F454F-7DCC-45C4-B2E2-54552284BE6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AD2C576E-F8CD-4CB1-B043-AB8C467CC7B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348D0AF6-3761-4D81-ACCA-50C48B1B337A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3D8104CB-5728-4461-AF7E-93C03A95FCC2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9B2B0D85-18AF-4365-9C6B-F83B4A95D85B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2B27FB33-78D4-4B6C-946E-A91CD3687A18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8BA336A1-5EAE-4E7E-8F7C-3F8E45393E68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D9F91D3-5351-4A37-B79E-AB6F8A9703B1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B9D819E6-AD16-4532-B97C-E41EE86D575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3640955D-D4FE-48EA-8284-498D9844911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6185684B-D56C-4C6F-82DC-5AC934116DFB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2987CFFB-9418-47EF-B105-45C1D1563B95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5E6C65D0-2C91-4441-B847-C538432CC7B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A8AC43F0-B3D1-4A4B-8F82-4B604386699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6F7B443B-C59E-407E-BA39-75B507444DFC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9DABD206-7234-4351-A45B-62D47BC882DE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E497880-722E-4321-B2E4-FF85AB8AF58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B1AD1562-B0B2-4C92-B9E2-B2E98CC6B2C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9C38AA16-B31A-44BC-8B1F-18922336E646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33600551-EA90-4555-B62D-7A7FF52174E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153EB05E-55F4-4B04-ADEB-D599A1684EE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C962EEA-1EB8-47A6-B63E-F6DCBB35395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D37F9AF3-1360-43DE-8156-BD7FDC1A7DC0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81307919-8498-4794-BD51-F7C22D6DC849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8E8293C6-1FDA-45AA-BC49-4203D54B7E7F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3B7F823D-AEAF-436D-9AD3-A3ABD99D9E2A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BC84D382-EBB1-4541-AB4D-3C8920A7008E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FA4D1797-FDAD-4229-8127-7743B06E4693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74618E60-2E35-496E-A1B6-B73812BE5773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C316F913-EEB5-488B-AA6B-74D0100812B5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261FB4DE-20E6-4D49-B1A6-1118CD6ABC2F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6F5DEFE-78CE-4566-9F79-B4B76F508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652FA950-22F8-4BA0-B2D5-900DB2E014A5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7F77DBEF-7818-4E86-851D-E850360D3BC4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3631F8EA-36A1-4E21-A3F5-693428A912F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352A280A-AC0C-4DF3-B3EC-06E37634177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DBA502E-8BDB-4548-910E-C9E75A1EA5A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A5F0423D-C74C-4E1A-9006-6741EBCE0550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E41469D-72B7-4CB8-9C94-A0DC3486D2ED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4CB14BB-B923-48EB-B3C3-EF1699A4377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D33520E6-97DD-4DEA-9750-AC62AA7CD571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1331DEC3-E9B4-4327-B554-C852A1C2D260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A3DB36F8-CA3F-4B10-B933-2D9C4A0EE6B0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404B397-C329-41F9-A17B-632BD2207639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B437F067-3B10-41BE-8184-D55A3327A07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D31EA28C-F722-4A84-ABB6-BC5ADB39C31D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E91E879-37EF-4179-8CDF-BDDE279C1B3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CF7C96F5-E368-4D44-9516-ADCC06B5179F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0EC82DD-F852-4414-B436-5F9A3F64C4E1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E1C39599-71E0-4B2B-B166-6F31C5058328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8" name="Freihandform: Form 547">
            <a:extLst>
              <a:ext uri="{FF2B5EF4-FFF2-40B4-BE49-F238E27FC236}">
                <a16:creationId xmlns:a16="http://schemas.microsoft.com/office/drawing/2014/main" id="{D9E55B89-AB12-42D6-BDC5-5B728EE30F08}"/>
              </a:ext>
            </a:extLst>
          </p:cNvPr>
          <p:cNvSpPr/>
          <p:nvPr/>
        </p:nvSpPr>
        <p:spPr>
          <a:xfrm>
            <a:off x="-1533028" y="6682774"/>
            <a:ext cx="619771" cy="790154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Freihandform: Form 548">
            <a:extLst>
              <a:ext uri="{FF2B5EF4-FFF2-40B4-BE49-F238E27FC236}">
                <a16:creationId xmlns:a16="http://schemas.microsoft.com/office/drawing/2014/main" id="{37DCF683-9D9C-433C-9D9F-F47545876021}"/>
              </a:ext>
            </a:extLst>
          </p:cNvPr>
          <p:cNvSpPr/>
          <p:nvPr/>
        </p:nvSpPr>
        <p:spPr>
          <a:xfrm>
            <a:off x="-2125111" y="7230132"/>
            <a:ext cx="711379" cy="1049989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Freihandform: Form 549">
            <a:extLst>
              <a:ext uri="{FF2B5EF4-FFF2-40B4-BE49-F238E27FC236}">
                <a16:creationId xmlns:a16="http://schemas.microsoft.com/office/drawing/2014/main" id="{ABD38242-4770-42AE-974F-C74012C360E3}"/>
              </a:ext>
            </a:extLst>
          </p:cNvPr>
          <p:cNvSpPr/>
          <p:nvPr/>
        </p:nvSpPr>
        <p:spPr>
          <a:xfrm>
            <a:off x="5341372" y="834846"/>
            <a:ext cx="267514" cy="26158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Freihandform: Form 550">
            <a:extLst>
              <a:ext uri="{FF2B5EF4-FFF2-40B4-BE49-F238E27FC236}">
                <a16:creationId xmlns:a16="http://schemas.microsoft.com/office/drawing/2014/main" id="{50752FC9-9E9C-403E-911F-D7CB6A71116B}"/>
              </a:ext>
            </a:extLst>
          </p:cNvPr>
          <p:cNvSpPr/>
          <p:nvPr/>
        </p:nvSpPr>
        <p:spPr>
          <a:xfrm>
            <a:off x="-2035659" y="6397381"/>
            <a:ext cx="479204" cy="777376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Freihandform: Form 551">
            <a:extLst>
              <a:ext uri="{FF2B5EF4-FFF2-40B4-BE49-F238E27FC236}">
                <a16:creationId xmlns:a16="http://schemas.microsoft.com/office/drawing/2014/main" id="{7FA4E23B-EEA9-4980-A1D2-AB961879AB29}"/>
              </a:ext>
            </a:extLst>
          </p:cNvPr>
          <p:cNvSpPr/>
          <p:nvPr/>
        </p:nvSpPr>
        <p:spPr>
          <a:xfrm>
            <a:off x="1409473" y="5660576"/>
            <a:ext cx="378164" cy="574280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Freihandform: Form 552">
            <a:extLst>
              <a:ext uri="{FF2B5EF4-FFF2-40B4-BE49-F238E27FC236}">
                <a16:creationId xmlns:a16="http://schemas.microsoft.com/office/drawing/2014/main" id="{B187973E-AB16-4FBE-9794-106AC86AE80A}"/>
              </a:ext>
            </a:extLst>
          </p:cNvPr>
          <p:cNvSpPr/>
          <p:nvPr/>
        </p:nvSpPr>
        <p:spPr>
          <a:xfrm>
            <a:off x="2485792" y="4674705"/>
            <a:ext cx="225658" cy="316778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Freihandform: Form 553">
            <a:extLst>
              <a:ext uri="{FF2B5EF4-FFF2-40B4-BE49-F238E27FC236}">
                <a16:creationId xmlns:a16="http://schemas.microsoft.com/office/drawing/2014/main" id="{0CE63B94-9248-41D3-90D1-0961C89411F3}"/>
              </a:ext>
            </a:extLst>
          </p:cNvPr>
          <p:cNvSpPr/>
          <p:nvPr/>
        </p:nvSpPr>
        <p:spPr>
          <a:xfrm>
            <a:off x="3154963" y="2820942"/>
            <a:ext cx="778041" cy="715147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D165E25-5EDC-4DC8-9EE2-042C2DF8814F}"/>
              </a:ext>
            </a:extLst>
          </p:cNvPr>
          <p:cNvSpPr/>
          <p:nvPr/>
        </p:nvSpPr>
        <p:spPr>
          <a:xfrm>
            <a:off x="9334500" y="3663950"/>
            <a:ext cx="3409950" cy="3194050"/>
          </a:xfrm>
          <a:custGeom>
            <a:avLst/>
            <a:gdLst>
              <a:gd name="connsiteX0" fmla="*/ 88900 w 3409950"/>
              <a:gd name="connsiteY0" fmla="*/ 3194050 h 3194050"/>
              <a:gd name="connsiteX1" fmla="*/ 0 w 3409950"/>
              <a:gd name="connsiteY1" fmla="*/ 2857500 h 3194050"/>
              <a:gd name="connsiteX2" fmla="*/ 6350 w 3409950"/>
              <a:gd name="connsiteY2" fmla="*/ 2800350 h 3194050"/>
              <a:gd name="connsiteX3" fmla="*/ 31750 w 3409950"/>
              <a:gd name="connsiteY3" fmla="*/ 2508250 h 3194050"/>
              <a:gd name="connsiteX4" fmla="*/ 19050 w 3409950"/>
              <a:gd name="connsiteY4" fmla="*/ 1885950 h 3194050"/>
              <a:gd name="connsiteX5" fmla="*/ 88900 w 3409950"/>
              <a:gd name="connsiteY5" fmla="*/ 1619250 h 3194050"/>
              <a:gd name="connsiteX6" fmla="*/ 107950 w 3409950"/>
              <a:gd name="connsiteY6" fmla="*/ 1562100 h 3194050"/>
              <a:gd name="connsiteX7" fmla="*/ 127000 w 3409950"/>
              <a:gd name="connsiteY7" fmla="*/ 1524000 h 3194050"/>
              <a:gd name="connsiteX8" fmla="*/ 133350 w 3409950"/>
              <a:gd name="connsiteY8" fmla="*/ 1504950 h 3194050"/>
              <a:gd name="connsiteX9" fmla="*/ 412750 w 3409950"/>
              <a:gd name="connsiteY9" fmla="*/ 1257300 h 3194050"/>
              <a:gd name="connsiteX10" fmla="*/ 463550 w 3409950"/>
              <a:gd name="connsiteY10" fmla="*/ 1219200 h 3194050"/>
              <a:gd name="connsiteX11" fmla="*/ 488950 w 3409950"/>
              <a:gd name="connsiteY11" fmla="*/ 1212850 h 3194050"/>
              <a:gd name="connsiteX12" fmla="*/ 1130300 w 3409950"/>
              <a:gd name="connsiteY12" fmla="*/ 1060450 h 3194050"/>
              <a:gd name="connsiteX13" fmla="*/ 1435100 w 3409950"/>
              <a:gd name="connsiteY13" fmla="*/ 711200 h 3194050"/>
              <a:gd name="connsiteX14" fmla="*/ 1454150 w 3409950"/>
              <a:gd name="connsiteY14" fmla="*/ 660400 h 3194050"/>
              <a:gd name="connsiteX15" fmla="*/ 1873250 w 3409950"/>
              <a:gd name="connsiteY15" fmla="*/ 285750 h 3194050"/>
              <a:gd name="connsiteX16" fmla="*/ 2298700 w 3409950"/>
              <a:gd name="connsiteY16" fmla="*/ 177800 h 3194050"/>
              <a:gd name="connsiteX17" fmla="*/ 2686050 w 3409950"/>
              <a:gd name="connsiteY17" fmla="*/ 12700 h 3194050"/>
              <a:gd name="connsiteX18" fmla="*/ 3041650 w 3409950"/>
              <a:gd name="connsiteY18" fmla="*/ 50800 h 3194050"/>
              <a:gd name="connsiteX19" fmla="*/ 3409950 w 3409950"/>
              <a:gd name="connsiteY19" fmla="*/ 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9950" h="3194050">
                <a:moveTo>
                  <a:pt x="88900" y="3194050"/>
                </a:moveTo>
                <a:lnTo>
                  <a:pt x="0" y="2857500"/>
                </a:lnTo>
                <a:lnTo>
                  <a:pt x="6350" y="2800350"/>
                </a:lnTo>
                <a:lnTo>
                  <a:pt x="31750" y="2508250"/>
                </a:lnTo>
                <a:lnTo>
                  <a:pt x="19050" y="1885950"/>
                </a:lnTo>
                <a:lnTo>
                  <a:pt x="88900" y="1619250"/>
                </a:lnTo>
                <a:cubicBezTo>
                  <a:pt x="95250" y="1600200"/>
                  <a:pt x="100492" y="1580744"/>
                  <a:pt x="107950" y="1562100"/>
                </a:cubicBezTo>
                <a:cubicBezTo>
                  <a:pt x="113223" y="1548917"/>
                  <a:pt x="121233" y="1536975"/>
                  <a:pt x="127000" y="1524000"/>
                </a:cubicBezTo>
                <a:cubicBezTo>
                  <a:pt x="129718" y="1517883"/>
                  <a:pt x="133350" y="1504950"/>
                  <a:pt x="133350" y="1504950"/>
                </a:cubicBezTo>
                <a:lnTo>
                  <a:pt x="412750" y="1257300"/>
                </a:lnTo>
                <a:cubicBezTo>
                  <a:pt x="429683" y="1244600"/>
                  <a:pt x="445267" y="1229865"/>
                  <a:pt x="463550" y="1219200"/>
                </a:cubicBezTo>
                <a:cubicBezTo>
                  <a:pt x="471088" y="1214803"/>
                  <a:pt x="488950" y="1212850"/>
                  <a:pt x="488950" y="1212850"/>
                </a:cubicBezTo>
                <a:lnTo>
                  <a:pt x="1130300" y="1060450"/>
                </a:lnTo>
                <a:lnTo>
                  <a:pt x="1435100" y="711200"/>
                </a:lnTo>
                <a:lnTo>
                  <a:pt x="1454150" y="660400"/>
                </a:lnTo>
                <a:lnTo>
                  <a:pt x="1873250" y="285750"/>
                </a:lnTo>
                <a:lnTo>
                  <a:pt x="2298700" y="177800"/>
                </a:lnTo>
                <a:lnTo>
                  <a:pt x="2686050" y="12700"/>
                </a:lnTo>
                <a:lnTo>
                  <a:pt x="3041650" y="50800"/>
                </a:lnTo>
                <a:lnTo>
                  <a:pt x="3409950" y="0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C9F250FD-9887-4312-91EA-05AA37E3BA21}"/>
              </a:ext>
            </a:extLst>
          </p:cNvPr>
          <p:cNvSpPr/>
          <p:nvPr/>
        </p:nvSpPr>
        <p:spPr>
          <a:xfrm>
            <a:off x="9810750" y="4381500"/>
            <a:ext cx="2463800" cy="2432050"/>
          </a:xfrm>
          <a:custGeom>
            <a:avLst/>
            <a:gdLst>
              <a:gd name="connsiteX0" fmla="*/ 57150 w 2463800"/>
              <a:gd name="connsiteY0" fmla="*/ 2432050 h 2432050"/>
              <a:gd name="connsiteX1" fmla="*/ 0 w 2463800"/>
              <a:gd name="connsiteY1" fmla="*/ 1682750 h 2432050"/>
              <a:gd name="connsiteX2" fmla="*/ 38100 w 2463800"/>
              <a:gd name="connsiteY2" fmla="*/ 1619250 h 2432050"/>
              <a:gd name="connsiteX3" fmla="*/ 260350 w 2463800"/>
              <a:gd name="connsiteY3" fmla="*/ 1168400 h 2432050"/>
              <a:gd name="connsiteX4" fmla="*/ 298450 w 2463800"/>
              <a:gd name="connsiteY4" fmla="*/ 1117600 h 2432050"/>
              <a:gd name="connsiteX5" fmla="*/ 698500 w 2463800"/>
              <a:gd name="connsiteY5" fmla="*/ 692150 h 2432050"/>
              <a:gd name="connsiteX6" fmla="*/ 793750 w 2463800"/>
              <a:gd name="connsiteY6" fmla="*/ 615950 h 2432050"/>
              <a:gd name="connsiteX7" fmla="*/ 850900 w 2463800"/>
              <a:gd name="connsiteY7" fmla="*/ 584200 h 2432050"/>
              <a:gd name="connsiteX8" fmla="*/ 1422400 w 2463800"/>
              <a:gd name="connsiteY8" fmla="*/ 292100 h 2432050"/>
              <a:gd name="connsiteX9" fmla="*/ 1473200 w 2463800"/>
              <a:gd name="connsiteY9" fmla="*/ 222250 h 2432050"/>
              <a:gd name="connsiteX10" fmla="*/ 1498600 w 2463800"/>
              <a:gd name="connsiteY10" fmla="*/ 190500 h 2432050"/>
              <a:gd name="connsiteX11" fmla="*/ 1536700 w 2463800"/>
              <a:gd name="connsiteY11" fmla="*/ 152400 h 2432050"/>
              <a:gd name="connsiteX12" fmla="*/ 1962150 w 2463800"/>
              <a:gd name="connsiteY12" fmla="*/ 0 h 2432050"/>
              <a:gd name="connsiteX13" fmla="*/ 2463800 w 2463800"/>
              <a:gd name="connsiteY13" fmla="*/ 18415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3800" h="2432050">
                <a:moveTo>
                  <a:pt x="57150" y="2432050"/>
                </a:moveTo>
                <a:lnTo>
                  <a:pt x="0" y="1682750"/>
                </a:lnTo>
                <a:lnTo>
                  <a:pt x="38100" y="1619250"/>
                </a:lnTo>
                <a:lnTo>
                  <a:pt x="260350" y="1168400"/>
                </a:lnTo>
                <a:lnTo>
                  <a:pt x="298450" y="1117600"/>
                </a:lnTo>
                <a:lnTo>
                  <a:pt x="698500" y="692150"/>
                </a:lnTo>
                <a:cubicBezTo>
                  <a:pt x="744204" y="651524"/>
                  <a:pt x="748129" y="643323"/>
                  <a:pt x="793750" y="615950"/>
                </a:cubicBezTo>
                <a:cubicBezTo>
                  <a:pt x="812437" y="604738"/>
                  <a:pt x="850900" y="584200"/>
                  <a:pt x="850900" y="584200"/>
                </a:cubicBezTo>
                <a:lnTo>
                  <a:pt x="1422400" y="292100"/>
                </a:lnTo>
                <a:cubicBezTo>
                  <a:pt x="1439333" y="268817"/>
                  <a:pt x="1455926" y="245282"/>
                  <a:pt x="1473200" y="222250"/>
                </a:cubicBezTo>
                <a:cubicBezTo>
                  <a:pt x="1481332" y="211407"/>
                  <a:pt x="1489016" y="200084"/>
                  <a:pt x="1498600" y="190500"/>
                </a:cubicBezTo>
                <a:lnTo>
                  <a:pt x="1536700" y="152400"/>
                </a:lnTo>
                <a:lnTo>
                  <a:pt x="1962150" y="0"/>
                </a:lnTo>
                <a:lnTo>
                  <a:pt x="2463800" y="184150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65D3609-0358-49E0-8BD4-05316D7585C9}"/>
              </a:ext>
            </a:extLst>
          </p:cNvPr>
          <p:cNvSpPr/>
          <p:nvPr/>
        </p:nvSpPr>
        <p:spPr>
          <a:xfrm>
            <a:off x="10287000" y="5099038"/>
            <a:ext cx="1822450" cy="1562112"/>
          </a:xfrm>
          <a:custGeom>
            <a:avLst/>
            <a:gdLst>
              <a:gd name="connsiteX0" fmla="*/ 190500 w 1822450"/>
              <a:gd name="connsiteY0" fmla="*/ 1562112 h 1562112"/>
              <a:gd name="connsiteX1" fmla="*/ 0 w 1822450"/>
              <a:gd name="connsiteY1" fmla="*/ 1104912 h 1562112"/>
              <a:gd name="connsiteX2" fmla="*/ 260350 w 1822450"/>
              <a:gd name="connsiteY2" fmla="*/ 742962 h 1562112"/>
              <a:gd name="connsiteX3" fmla="*/ 330200 w 1822450"/>
              <a:gd name="connsiteY3" fmla="*/ 704862 h 1562112"/>
              <a:gd name="connsiteX4" fmla="*/ 361950 w 1822450"/>
              <a:gd name="connsiteY4" fmla="*/ 685812 h 1562112"/>
              <a:gd name="connsiteX5" fmla="*/ 381000 w 1822450"/>
              <a:gd name="connsiteY5" fmla="*/ 673112 h 1562112"/>
              <a:gd name="connsiteX6" fmla="*/ 781050 w 1822450"/>
              <a:gd name="connsiteY6" fmla="*/ 336562 h 1562112"/>
              <a:gd name="connsiteX7" fmla="*/ 755650 w 1822450"/>
              <a:gd name="connsiteY7" fmla="*/ 234962 h 1562112"/>
              <a:gd name="connsiteX8" fmla="*/ 736600 w 1822450"/>
              <a:gd name="connsiteY8" fmla="*/ 165112 h 1562112"/>
              <a:gd name="connsiteX9" fmla="*/ 901700 w 1822450"/>
              <a:gd name="connsiteY9" fmla="*/ 31762 h 1562112"/>
              <a:gd name="connsiteX10" fmla="*/ 977900 w 1822450"/>
              <a:gd name="connsiteY10" fmla="*/ 19062 h 1562112"/>
              <a:gd name="connsiteX11" fmla="*/ 1009650 w 1822450"/>
              <a:gd name="connsiteY11" fmla="*/ 6362 h 1562112"/>
              <a:gd name="connsiteX12" fmla="*/ 1066800 w 1822450"/>
              <a:gd name="connsiteY12" fmla="*/ 12 h 1562112"/>
              <a:gd name="connsiteX13" fmla="*/ 1466850 w 1822450"/>
              <a:gd name="connsiteY13" fmla="*/ 95262 h 1562112"/>
              <a:gd name="connsiteX14" fmla="*/ 1822450 w 1822450"/>
              <a:gd name="connsiteY14" fmla="*/ 330212 h 156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450" h="1562112">
                <a:moveTo>
                  <a:pt x="190500" y="1562112"/>
                </a:moveTo>
                <a:lnTo>
                  <a:pt x="0" y="1104912"/>
                </a:lnTo>
                <a:lnTo>
                  <a:pt x="260350" y="742962"/>
                </a:lnTo>
                <a:cubicBezTo>
                  <a:pt x="362303" y="704730"/>
                  <a:pt x="277137" y="744659"/>
                  <a:pt x="330200" y="704862"/>
                </a:cubicBezTo>
                <a:cubicBezTo>
                  <a:pt x="340074" y="697457"/>
                  <a:pt x="351484" y="692353"/>
                  <a:pt x="361950" y="685812"/>
                </a:cubicBezTo>
                <a:cubicBezTo>
                  <a:pt x="368422" y="681767"/>
                  <a:pt x="381000" y="673112"/>
                  <a:pt x="381000" y="673112"/>
                </a:cubicBezTo>
                <a:lnTo>
                  <a:pt x="781050" y="336562"/>
                </a:lnTo>
                <a:cubicBezTo>
                  <a:pt x="774425" y="306751"/>
                  <a:pt x="766274" y="264710"/>
                  <a:pt x="755650" y="234962"/>
                </a:cubicBezTo>
                <a:cubicBezTo>
                  <a:pt x="733265" y="172283"/>
                  <a:pt x="736600" y="212119"/>
                  <a:pt x="736600" y="165112"/>
                </a:cubicBezTo>
                <a:lnTo>
                  <a:pt x="901700" y="31762"/>
                </a:lnTo>
                <a:cubicBezTo>
                  <a:pt x="927100" y="27529"/>
                  <a:pt x="952834" y="24960"/>
                  <a:pt x="977900" y="19062"/>
                </a:cubicBezTo>
                <a:cubicBezTo>
                  <a:pt x="988996" y="16451"/>
                  <a:pt x="998592" y="9127"/>
                  <a:pt x="1009650" y="6362"/>
                </a:cubicBezTo>
                <a:cubicBezTo>
                  <a:pt x="1037445" y="-587"/>
                  <a:pt x="1045029" y="12"/>
                  <a:pt x="1066800" y="12"/>
                </a:cubicBezTo>
                <a:lnTo>
                  <a:pt x="1466850" y="95262"/>
                </a:lnTo>
                <a:lnTo>
                  <a:pt x="1822450" y="330212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D94F080-C935-4469-A489-4FFF9CB3E217}"/>
              </a:ext>
            </a:extLst>
          </p:cNvPr>
          <p:cNvSpPr/>
          <p:nvPr/>
        </p:nvSpPr>
        <p:spPr>
          <a:xfrm>
            <a:off x="8986836" y="3800475"/>
            <a:ext cx="1624014" cy="3024188"/>
          </a:xfrm>
          <a:custGeom>
            <a:avLst/>
            <a:gdLst>
              <a:gd name="connsiteX0" fmla="*/ 90489 w 1624014"/>
              <a:gd name="connsiteY0" fmla="*/ 3024188 h 3024188"/>
              <a:gd name="connsiteX1" fmla="*/ 61914 w 1624014"/>
              <a:gd name="connsiteY1" fmla="*/ 2938463 h 3024188"/>
              <a:gd name="connsiteX2" fmla="*/ 61914 w 1624014"/>
              <a:gd name="connsiteY2" fmla="*/ 2776538 h 3024188"/>
              <a:gd name="connsiteX3" fmla="*/ 80964 w 1624014"/>
              <a:gd name="connsiteY3" fmla="*/ 2719388 h 3024188"/>
              <a:gd name="connsiteX4" fmla="*/ 119064 w 1624014"/>
              <a:gd name="connsiteY4" fmla="*/ 2314575 h 3024188"/>
              <a:gd name="connsiteX5" fmla="*/ 104777 w 1624014"/>
              <a:gd name="connsiteY5" fmla="*/ 2266950 h 3024188"/>
              <a:gd name="connsiteX6" fmla="*/ 100014 w 1624014"/>
              <a:gd name="connsiteY6" fmla="*/ 2252663 h 3024188"/>
              <a:gd name="connsiteX7" fmla="*/ 23814 w 1624014"/>
              <a:gd name="connsiteY7" fmla="*/ 2090738 h 3024188"/>
              <a:gd name="connsiteX8" fmla="*/ 2 w 1624014"/>
              <a:gd name="connsiteY8" fmla="*/ 2043113 h 3024188"/>
              <a:gd name="connsiteX9" fmla="*/ 71439 w 1624014"/>
              <a:gd name="connsiteY9" fmla="*/ 1519238 h 3024188"/>
              <a:gd name="connsiteX10" fmla="*/ 138114 w 1624014"/>
              <a:gd name="connsiteY10" fmla="*/ 1252538 h 3024188"/>
              <a:gd name="connsiteX11" fmla="*/ 147639 w 1624014"/>
              <a:gd name="connsiteY11" fmla="*/ 1209675 h 3024188"/>
              <a:gd name="connsiteX12" fmla="*/ 195264 w 1624014"/>
              <a:gd name="connsiteY12" fmla="*/ 1033463 h 3024188"/>
              <a:gd name="connsiteX13" fmla="*/ 233364 w 1624014"/>
              <a:gd name="connsiteY13" fmla="*/ 966788 h 3024188"/>
              <a:gd name="connsiteX14" fmla="*/ 247652 w 1624014"/>
              <a:gd name="connsiteY14" fmla="*/ 942975 h 3024188"/>
              <a:gd name="connsiteX15" fmla="*/ 661989 w 1624014"/>
              <a:gd name="connsiteY15" fmla="*/ 809625 h 3024188"/>
              <a:gd name="connsiteX16" fmla="*/ 1095377 w 1624014"/>
              <a:gd name="connsiteY16" fmla="*/ 404813 h 3024188"/>
              <a:gd name="connsiteX17" fmla="*/ 1528764 w 1624014"/>
              <a:gd name="connsiteY17" fmla="*/ 166688 h 3024188"/>
              <a:gd name="connsiteX18" fmla="*/ 1552577 w 1624014"/>
              <a:gd name="connsiteY18" fmla="*/ 128588 h 3024188"/>
              <a:gd name="connsiteX19" fmla="*/ 1624014 w 1624014"/>
              <a:gd name="connsiteY19" fmla="*/ 0 h 30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24014" h="3024188">
                <a:moveTo>
                  <a:pt x="90489" y="3024188"/>
                </a:moveTo>
                <a:lnTo>
                  <a:pt x="61914" y="2938463"/>
                </a:lnTo>
                <a:lnTo>
                  <a:pt x="61914" y="2776538"/>
                </a:lnTo>
                <a:cubicBezTo>
                  <a:pt x="82898" y="2729323"/>
                  <a:pt x="80964" y="2749310"/>
                  <a:pt x="80964" y="2719388"/>
                </a:cubicBezTo>
                <a:lnTo>
                  <a:pt x="119064" y="2314575"/>
                </a:lnTo>
                <a:cubicBezTo>
                  <a:pt x="114302" y="2298700"/>
                  <a:pt x="109651" y="2282791"/>
                  <a:pt x="104777" y="2266950"/>
                </a:cubicBezTo>
                <a:cubicBezTo>
                  <a:pt x="103301" y="2262152"/>
                  <a:pt x="100014" y="2252663"/>
                  <a:pt x="100014" y="2252663"/>
                </a:cubicBezTo>
                <a:lnTo>
                  <a:pt x="23814" y="2090738"/>
                </a:lnTo>
                <a:cubicBezTo>
                  <a:pt x="-769" y="2046487"/>
                  <a:pt x="2" y="2064219"/>
                  <a:pt x="2" y="2043113"/>
                </a:cubicBezTo>
                <a:lnTo>
                  <a:pt x="71439" y="1519238"/>
                </a:lnTo>
                <a:lnTo>
                  <a:pt x="138114" y="1252538"/>
                </a:lnTo>
                <a:lnTo>
                  <a:pt x="147639" y="1209675"/>
                </a:lnTo>
                <a:lnTo>
                  <a:pt x="195264" y="1033463"/>
                </a:lnTo>
                <a:cubicBezTo>
                  <a:pt x="207964" y="1011238"/>
                  <a:pt x="220539" y="988941"/>
                  <a:pt x="233364" y="966788"/>
                </a:cubicBezTo>
                <a:cubicBezTo>
                  <a:pt x="238002" y="958777"/>
                  <a:pt x="247652" y="942975"/>
                  <a:pt x="247652" y="942975"/>
                </a:cubicBezTo>
                <a:lnTo>
                  <a:pt x="661989" y="809625"/>
                </a:lnTo>
                <a:lnTo>
                  <a:pt x="1095377" y="404813"/>
                </a:lnTo>
                <a:lnTo>
                  <a:pt x="1528764" y="166688"/>
                </a:lnTo>
                <a:lnTo>
                  <a:pt x="1552577" y="128588"/>
                </a:lnTo>
                <a:lnTo>
                  <a:pt x="1624014" y="0"/>
                </a:lnTo>
              </a:path>
            </a:pathLst>
          </a:custGeom>
          <a:noFill/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B48E0B79-D37A-48FB-8949-7C39231716AE}"/>
              </a:ext>
            </a:extLst>
          </p:cNvPr>
          <p:cNvSpPr/>
          <p:nvPr/>
        </p:nvSpPr>
        <p:spPr>
          <a:xfrm>
            <a:off x="10610850" y="3133725"/>
            <a:ext cx="1733550" cy="666750"/>
          </a:xfrm>
          <a:custGeom>
            <a:avLst/>
            <a:gdLst>
              <a:gd name="connsiteX0" fmla="*/ 1733550 w 1733550"/>
              <a:gd name="connsiteY0" fmla="*/ 171450 h 666750"/>
              <a:gd name="connsiteX1" fmla="*/ 1343025 w 1733550"/>
              <a:gd name="connsiteY1" fmla="*/ 133350 h 666750"/>
              <a:gd name="connsiteX2" fmla="*/ 1104900 w 1733550"/>
              <a:gd name="connsiteY2" fmla="*/ 0 h 666750"/>
              <a:gd name="connsiteX3" fmla="*/ 695325 w 1733550"/>
              <a:gd name="connsiteY3" fmla="*/ 228600 h 666750"/>
              <a:gd name="connsiteX4" fmla="*/ 514350 w 1733550"/>
              <a:gd name="connsiteY4" fmla="*/ 504825 h 666750"/>
              <a:gd name="connsiteX5" fmla="*/ 0 w 1733550"/>
              <a:gd name="connsiteY5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550" h="666750">
                <a:moveTo>
                  <a:pt x="1733550" y="171450"/>
                </a:moveTo>
                <a:lnTo>
                  <a:pt x="1343025" y="133350"/>
                </a:lnTo>
                <a:lnTo>
                  <a:pt x="1104900" y="0"/>
                </a:lnTo>
                <a:lnTo>
                  <a:pt x="695325" y="228600"/>
                </a:lnTo>
                <a:lnTo>
                  <a:pt x="514350" y="504825"/>
                </a:lnTo>
                <a:lnTo>
                  <a:pt x="0" y="666750"/>
                </a:lnTo>
              </a:path>
            </a:pathLst>
          </a:custGeom>
          <a:noFill/>
          <a:ln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209A238F-8CC8-4D07-A3CD-3F0E531BA502}"/>
              </a:ext>
            </a:extLst>
          </p:cNvPr>
          <p:cNvSpPr/>
          <p:nvPr/>
        </p:nvSpPr>
        <p:spPr>
          <a:xfrm>
            <a:off x="7981950" y="6210300"/>
            <a:ext cx="466725" cy="333375"/>
          </a:xfrm>
          <a:custGeom>
            <a:avLst/>
            <a:gdLst>
              <a:gd name="connsiteX0" fmla="*/ 171450 w 466725"/>
              <a:gd name="connsiteY0" fmla="*/ 333375 h 333375"/>
              <a:gd name="connsiteX1" fmla="*/ 171450 w 466725"/>
              <a:gd name="connsiteY1" fmla="*/ 333375 h 333375"/>
              <a:gd name="connsiteX2" fmla="*/ 0 w 466725"/>
              <a:gd name="connsiteY2" fmla="*/ 152400 h 333375"/>
              <a:gd name="connsiteX3" fmla="*/ 190500 w 466725"/>
              <a:gd name="connsiteY3" fmla="*/ 0 h 333375"/>
              <a:gd name="connsiteX4" fmla="*/ 466725 w 466725"/>
              <a:gd name="connsiteY4" fmla="*/ 209550 h 333375"/>
              <a:gd name="connsiteX5" fmla="*/ 323850 w 466725"/>
              <a:gd name="connsiteY5" fmla="*/ 276225 h 333375"/>
              <a:gd name="connsiteX6" fmla="*/ 180975 w 466725"/>
              <a:gd name="connsiteY6" fmla="*/ 180975 h 333375"/>
              <a:gd name="connsiteX7" fmla="*/ 171450 w 466725"/>
              <a:gd name="connsiteY7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725" h="333375">
                <a:moveTo>
                  <a:pt x="171450" y="333375"/>
                </a:moveTo>
                <a:lnTo>
                  <a:pt x="171450" y="333375"/>
                </a:lnTo>
                <a:lnTo>
                  <a:pt x="0" y="152400"/>
                </a:lnTo>
                <a:lnTo>
                  <a:pt x="190500" y="0"/>
                </a:lnTo>
                <a:lnTo>
                  <a:pt x="466725" y="209550"/>
                </a:lnTo>
                <a:lnTo>
                  <a:pt x="323850" y="276225"/>
                </a:lnTo>
                <a:lnTo>
                  <a:pt x="180975" y="180975"/>
                </a:lnTo>
                <a:lnTo>
                  <a:pt x="171450" y="333375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06215764-94FF-4447-85DE-7338DD06250E}"/>
              </a:ext>
            </a:extLst>
          </p:cNvPr>
          <p:cNvSpPr/>
          <p:nvPr/>
        </p:nvSpPr>
        <p:spPr>
          <a:xfrm>
            <a:off x="8181975" y="4665779"/>
            <a:ext cx="342900" cy="228600"/>
          </a:xfrm>
          <a:custGeom>
            <a:avLst/>
            <a:gdLst>
              <a:gd name="connsiteX0" fmla="*/ 9525 w 342900"/>
              <a:gd name="connsiteY0" fmla="*/ 228600 h 228600"/>
              <a:gd name="connsiteX1" fmla="*/ 0 w 342900"/>
              <a:gd name="connsiteY1" fmla="*/ 152400 h 228600"/>
              <a:gd name="connsiteX2" fmla="*/ 152400 w 342900"/>
              <a:gd name="connsiteY2" fmla="*/ 0 h 228600"/>
              <a:gd name="connsiteX3" fmla="*/ 342900 w 342900"/>
              <a:gd name="connsiteY3" fmla="*/ 9525 h 228600"/>
              <a:gd name="connsiteX4" fmla="*/ 200025 w 342900"/>
              <a:gd name="connsiteY4" fmla="*/ 114300 h 228600"/>
              <a:gd name="connsiteX5" fmla="*/ 9525 w 342900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228600">
                <a:moveTo>
                  <a:pt x="9525" y="228600"/>
                </a:moveTo>
                <a:lnTo>
                  <a:pt x="0" y="152400"/>
                </a:lnTo>
                <a:lnTo>
                  <a:pt x="152400" y="0"/>
                </a:lnTo>
                <a:lnTo>
                  <a:pt x="342900" y="9525"/>
                </a:lnTo>
                <a:lnTo>
                  <a:pt x="200025" y="114300"/>
                </a:lnTo>
                <a:lnTo>
                  <a:pt x="9525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1455B61-0E6E-4DF0-BBC0-E503AECA6F98}"/>
              </a:ext>
            </a:extLst>
          </p:cNvPr>
          <p:cNvSpPr/>
          <p:nvPr/>
        </p:nvSpPr>
        <p:spPr>
          <a:xfrm>
            <a:off x="10086975" y="3686175"/>
            <a:ext cx="238125" cy="228600"/>
          </a:xfrm>
          <a:custGeom>
            <a:avLst/>
            <a:gdLst>
              <a:gd name="connsiteX0" fmla="*/ 0 w 238125"/>
              <a:gd name="connsiteY0" fmla="*/ 228600 h 228600"/>
              <a:gd name="connsiteX1" fmla="*/ 180975 w 238125"/>
              <a:gd name="connsiteY1" fmla="*/ 180975 h 228600"/>
              <a:gd name="connsiteX2" fmla="*/ 238125 w 238125"/>
              <a:gd name="connsiteY2" fmla="*/ 85725 h 228600"/>
              <a:gd name="connsiteX3" fmla="*/ 152400 w 238125"/>
              <a:gd name="connsiteY3" fmla="*/ 0 h 228600"/>
              <a:gd name="connsiteX4" fmla="*/ 9525 w 238125"/>
              <a:gd name="connsiteY4" fmla="*/ 76200 h 228600"/>
              <a:gd name="connsiteX5" fmla="*/ 0 w 238125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" h="228600">
                <a:moveTo>
                  <a:pt x="0" y="228600"/>
                </a:moveTo>
                <a:lnTo>
                  <a:pt x="180975" y="180975"/>
                </a:lnTo>
                <a:lnTo>
                  <a:pt x="238125" y="85725"/>
                </a:lnTo>
                <a:lnTo>
                  <a:pt x="152400" y="0"/>
                </a:lnTo>
                <a:lnTo>
                  <a:pt x="9525" y="76200"/>
                </a:lnTo>
                <a:lnTo>
                  <a:pt x="0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86BF13E-736D-4BD9-BA0F-AC9C0917D613}"/>
              </a:ext>
            </a:extLst>
          </p:cNvPr>
          <p:cNvSpPr/>
          <p:nvPr/>
        </p:nvSpPr>
        <p:spPr>
          <a:xfrm>
            <a:off x="6200775" y="-371475"/>
            <a:ext cx="4810125" cy="3048000"/>
          </a:xfrm>
          <a:custGeom>
            <a:avLst/>
            <a:gdLst>
              <a:gd name="connsiteX0" fmla="*/ 0 w 4810125"/>
              <a:gd name="connsiteY0" fmla="*/ 2609850 h 3048000"/>
              <a:gd name="connsiteX1" fmla="*/ 104775 w 4810125"/>
              <a:gd name="connsiteY1" fmla="*/ 2181225 h 3048000"/>
              <a:gd name="connsiteX2" fmla="*/ 304800 w 4810125"/>
              <a:gd name="connsiteY2" fmla="*/ 1533525 h 3048000"/>
              <a:gd name="connsiteX3" fmla="*/ 857250 w 4810125"/>
              <a:gd name="connsiteY3" fmla="*/ 1190625 h 3048000"/>
              <a:gd name="connsiteX4" fmla="*/ 933450 w 4810125"/>
              <a:gd name="connsiteY4" fmla="*/ 1114425 h 3048000"/>
              <a:gd name="connsiteX5" fmla="*/ 1219200 w 4810125"/>
              <a:gd name="connsiteY5" fmla="*/ 828675 h 3048000"/>
              <a:gd name="connsiteX6" fmla="*/ 2019300 w 4810125"/>
              <a:gd name="connsiteY6" fmla="*/ 533400 h 3048000"/>
              <a:gd name="connsiteX7" fmla="*/ 2343150 w 4810125"/>
              <a:gd name="connsiteY7" fmla="*/ 228600 h 3048000"/>
              <a:gd name="connsiteX8" fmla="*/ 2762250 w 4810125"/>
              <a:gd name="connsiteY8" fmla="*/ 0 h 3048000"/>
              <a:gd name="connsiteX9" fmla="*/ 3552825 w 4810125"/>
              <a:gd name="connsiteY9" fmla="*/ 209550 h 3048000"/>
              <a:gd name="connsiteX10" fmla="*/ 3657600 w 4810125"/>
              <a:gd name="connsiteY10" fmla="*/ 590550 h 3048000"/>
              <a:gd name="connsiteX11" fmla="*/ 3962400 w 4810125"/>
              <a:gd name="connsiteY11" fmla="*/ 962025 h 3048000"/>
              <a:gd name="connsiteX12" fmla="*/ 4572000 w 4810125"/>
              <a:gd name="connsiteY12" fmla="*/ 1619250 h 3048000"/>
              <a:gd name="connsiteX13" fmla="*/ 4562475 w 4810125"/>
              <a:gd name="connsiteY13" fmla="*/ 2114550 h 3048000"/>
              <a:gd name="connsiteX14" fmla="*/ 4810125 w 4810125"/>
              <a:gd name="connsiteY14" fmla="*/ 2581275 h 3048000"/>
              <a:gd name="connsiteX15" fmla="*/ 4067175 w 4810125"/>
              <a:gd name="connsiteY15" fmla="*/ 2905125 h 3048000"/>
              <a:gd name="connsiteX16" fmla="*/ 3409950 w 4810125"/>
              <a:gd name="connsiteY16" fmla="*/ 2790825 h 3048000"/>
              <a:gd name="connsiteX17" fmla="*/ 2638425 w 4810125"/>
              <a:gd name="connsiteY17" fmla="*/ 3048000 h 3048000"/>
              <a:gd name="connsiteX18" fmla="*/ 1371600 w 4810125"/>
              <a:gd name="connsiteY18" fmla="*/ 2686050 h 3048000"/>
              <a:gd name="connsiteX19" fmla="*/ 1304925 w 4810125"/>
              <a:gd name="connsiteY19" fmla="*/ 2590800 h 3048000"/>
              <a:gd name="connsiteX20" fmla="*/ 1228725 w 4810125"/>
              <a:gd name="connsiteY20" fmla="*/ 2495550 h 3048000"/>
              <a:gd name="connsiteX21" fmla="*/ 1123950 w 4810125"/>
              <a:gd name="connsiteY21" fmla="*/ 2057400 h 3048000"/>
              <a:gd name="connsiteX22" fmla="*/ 371475 w 4810125"/>
              <a:gd name="connsiteY22" fmla="*/ 2638425 h 3048000"/>
              <a:gd name="connsiteX23" fmla="*/ 0 w 4810125"/>
              <a:gd name="connsiteY23" fmla="*/ 260985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10125" h="3048000">
                <a:moveTo>
                  <a:pt x="0" y="2609850"/>
                </a:moveTo>
                <a:lnTo>
                  <a:pt x="104775" y="2181225"/>
                </a:lnTo>
                <a:lnTo>
                  <a:pt x="304800" y="1533525"/>
                </a:lnTo>
                <a:lnTo>
                  <a:pt x="857250" y="1190625"/>
                </a:lnTo>
                <a:lnTo>
                  <a:pt x="933450" y="1114425"/>
                </a:lnTo>
                <a:lnTo>
                  <a:pt x="1219200" y="828675"/>
                </a:lnTo>
                <a:lnTo>
                  <a:pt x="2019300" y="533400"/>
                </a:lnTo>
                <a:lnTo>
                  <a:pt x="2343150" y="228600"/>
                </a:lnTo>
                <a:lnTo>
                  <a:pt x="2762250" y="0"/>
                </a:lnTo>
                <a:lnTo>
                  <a:pt x="3552825" y="209550"/>
                </a:lnTo>
                <a:lnTo>
                  <a:pt x="3657600" y="590550"/>
                </a:lnTo>
                <a:lnTo>
                  <a:pt x="3962400" y="962025"/>
                </a:lnTo>
                <a:lnTo>
                  <a:pt x="4572000" y="1619250"/>
                </a:lnTo>
                <a:lnTo>
                  <a:pt x="4562475" y="2114550"/>
                </a:lnTo>
                <a:lnTo>
                  <a:pt x="4810125" y="2581275"/>
                </a:lnTo>
                <a:lnTo>
                  <a:pt x="4067175" y="2905125"/>
                </a:lnTo>
                <a:lnTo>
                  <a:pt x="3409950" y="2790825"/>
                </a:lnTo>
                <a:lnTo>
                  <a:pt x="2638425" y="3048000"/>
                </a:lnTo>
                <a:lnTo>
                  <a:pt x="1371600" y="2686050"/>
                </a:lnTo>
                <a:cubicBezTo>
                  <a:pt x="1349375" y="2654300"/>
                  <a:pt x="1329136" y="2621063"/>
                  <a:pt x="1304925" y="2590800"/>
                </a:cubicBezTo>
                <a:lnTo>
                  <a:pt x="1228725" y="2495550"/>
                </a:lnTo>
                <a:lnTo>
                  <a:pt x="1123950" y="2057400"/>
                </a:lnTo>
                <a:lnTo>
                  <a:pt x="371475" y="2638425"/>
                </a:lnTo>
                <a:lnTo>
                  <a:pt x="0" y="2609850"/>
                </a:lnTo>
                <a:close/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8DDB9B5-DC8F-4672-B13A-59AD85353287}"/>
              </a:ext>
            </a:extLst>
          </p:cNvPr>
          <p:cNvSpPr/>
          <p:nvPr/>
        </p:nvSpPr>
        <p:spPr>
          <a:xfrm>
            <a:off x="6657975" y="838200"/>
            <a:ext cx="590550" cy="942975"/>
          </a:xfrm>
          <a:custGeom>
            <a:avLst/>
            <a:gdLst>
              <a:gd name="connsiteX0" fmla="*/ 57150 w 590550"/>
              <a:gd name="connsiteY0" fmla="*/ 942975 h 942975"/>
              <a:gd name="connsiteX1" fmla="*/ 0 w 590550"/>
              <a:gd name="connsiteY1" fmla="*/ 723900 h 942975"/>
              <a:gd name="connsiteX2" fmla="*/ 133350 w 590550"/>
              <a:gd name="connsiteY2" fmla="*/ 466725 h 942975"/>
              <a:gd name="connsiteX3" fmla="*/ 466725 w 590550"/>
              <a:gd name="connsiteY3" fmla="*/ 247650 h 942975"/>
              <a:gd name="connsiteX4" fmla="*/ 590550 w 590550"/>
              <a:gd name="connsiteY4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550" h="942975">
                <a:moveTo>
                  <a:pt x="57150" y="942975"/>
                </a:moveTo>
                <a:lnTo>
                  <a:pt x="0" y="723900"/>
                </a:lnTo>
                <a:lnTo>
                  <a:pt x="133350" y="466725"/>
                </a:lnTo>
                <a:lnTo>
                  <a:pt x="466725" y="247650"/>
                </a:lnTo>
                <a:lnTo>
                  <a:pt x="590550" y="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0DCB4-6328-4260-B66E-435A7CB33C84}"/>
              </a:ext>
            </a:extLst>
          </p:cNvPr>
          <p:cNvSpPr/>
          <p:nvPr/>
        </p:nvSpPr>
        <p:spPr>
          <a:xfrm>
            <a:off x="7000875" y="1485900"/>
            <a:ext cx="552450" cy="171450"/>
          </a:xfrm>
          <a:custGeom>
            <a:avLst/>
            <a:gdLst>
              <a:gd name="connsiteX0" fmla="*/ 552450 w 552450"/>
              <a:gd name="connsiteY0" fmla="*/ 66675 h 171450"/>
              <a:gd name="connsiteX1" fmla="*/ 276225 w 552450"/>
              <a:gd name="connsiteY1" fmla="*/ 0 h 171450"/>
              <a:gd name="connsiteX2" fmla="*/ 0 w 55245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171450">
                <a:moveTo>
                  <a:pt x="552450" y="66675"/>
                </a:moveTo>
                <a:lnTo>
                  <a:pt x="276225" y="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6695DE-CAAC-4657-B50F-F1E0919D94C6}"/>
              </a:ext>
            </a:extLst>
          </p:cNvPr>
          <p:cNvSpPr/>
          <p:nvPr/>
        </p:nvSpPr>
        <p:spPr>
          <a:xfrm>
            <a:off x="8277225" y="838200"/>
            <a:ext cx="1419225" cy="952500"/>
          </a:xfrm>
          <a:custGeom>
            <a:avLst/>
            <a:gdLst>
              <a:gd name="connsiteX0" fmla="*/ 0 w 1419225"/>
              <a:gd name="connsiteY0" fmla="*/ 895350 h 952500"/>
              <a:gd name="connsiteX1" fmla="*/ 0 w 1419225"/>
              <a:gd name="connsiteY1" fmla="*/ 895350 h 952500"/>
              <a:gd name="connsiteX2" fmla="*/ 1028700 w 1419225"/>
              <a:gd name="connsiteY2" fmla="*/ 952500 h 952500"/>
              <a:gd name="connsiteX3" fmla="*/ 1419225 w 1419225"/>
              <a:gd name="connsiteY3" fmla="*/ 752475 h 952500"/>
              <a:gd name="connsiteX4" fmla="*/ 1419225 w 1419225"/>
              <a:gd name="connsiteY4" fmla="*/ 561975 h 952500"/>
              <a:gd name="connsiteX5" fmla="*/ 1238250 w 1419225"/>
              <a:gd name="connsiteY5" fmla="*/ 0 h 952500"/>
              <a:gd name="connsiteX6" fmla="*/ 809625 w 1419225"/>
              <a:gd name="connsiteY6" fmla="*/ 238125 h 952500"/>
              <a:gd name="connsiteX7" fmla="*/ 180975 w 1419225"/>
              <a:gd name="connsiteY7" fmla="*/ 352425 h 952500"/>
              <a:gd name="connsiteX8" fmla="*/ 0 w 1419225"/>
              <a:gd name="connsiteY8" fmla="*/ 8953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225" h="952500">
                <a:moveTo>
                  <a:pt x="0" y="895350"/>
                </a:moveTo>
                <a:lnTo>
                  <a:pt x="0" y="895350"/>
                </a:lnTo>
                <a:lnTo>
                  <a:pt x="1028700" y="952500"/>
                </a:lnTo>
                <a:lnTo>
                  <a:pt x="1419225" y="752475"/>
                </a:lnTo>
                <a:lnTo>
                  <a:pt x="1419225" y="561975"/>
                </a:lnTo>
                <a:lnTo>
                  <a:pt x="1238250" y="0"/>
                </a:lnTo>
                <a:lnTo>
                  <a:pt x="809625" y="238125"/>
                </a:lnTo>
                <a:lnTo>
                  <a:pt x="180975" y="352425"/>
                </a:lnTo>
                <a:lnTo>
                  <a:pt x="0" y="895350"/>
                </a:lnTo>
                <a:close/>
              </a:path>
            </a:pathLst>
          </a:custGeom>
          <a:solidFill>
            <a:srgbClr val="84997D">
              <a:alpha val="42000"/>
            </a:srgbClr>
          </a:solidFill>
          <a:ln>
            <a:solidFill>
              <a:schemeClr val="tx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85C134E-F8CD-427B-BDDB-951F548D1CAE}"/>
              </a:ext>
            </a:extLst>
          </p:cNvPr>
          <p:cNvSpPr/>
          <p:nvPr/>
        </p:nvSpPr>
        <p:spPr>
          <a:xfrm>
            <a:off x="5829300" y="-457200"/>
            <a:ext cx="6696075" cy="3381375"/>
          </a:xfrm>
          <a:custGeom>
            <a:avLst/>
            <a:gdLst>
              <a:gd name="connsiteX0" fmla="*/ 2143125 w 6696075"/>
              <a:gd name="connsiteY0" fmla="*/ 295275 h 3381375"/>
              <a:gd name="connsiteX1" fmla="*/ 1552575 w 6696075"/>
              <a:gd name="connsiteY1" fmla="*/ 609600 h 3381375"/>
              <a:gd name="connsiteX2" fmla="*/ 1066800 w 6696075"/>
              <a:gd name="connsiteY2" fmla="*/ 952500 h 3381375"/>
              <a:gd name="connsiteX3" fmla="*/ 523875 w 6696075"/>
              <a:gd name="connsiteY3" fmla="*/ 1352550 h 3381375"/>
              <a:gd name="connsiteX4" fmla="*/ 123825 w 6696075"/>
              <a:gd name="connsiteY4" fmla="*/ 1771650 h 3381375"/>
              <a:gd name="connsiteX5" fmla="*/ 133350 w 6696075"/>
              <a:gd name="connsiteY5" fmla="*/ 2409825 h 3381375"/>
              <a:gd name="connsiteX6" fmla="*/ 0 w 6696075"/>
              <a:gd name="connsiteY6" fmla="*/ 2886075 h 3381375"/>
              <a:gd name="connsiteX7" fmla="*/ 190500 w 6696075"/>
              <a:gd name="connsiteY7" fmla="*/ 2990850 h 3381375"/>
              <a:gd name="connsiteX8" fmla="*/ 990600 w 6696075"/>
              <a:gd name="connsiteY8" fmla="*/ 2924175 h 3381375"/>
              <a:gd name="connsiteX9" fmla="*/ 1295400 w 6696075"/>
              <a:gd name="connsiteY9" fmla="*/ 3114675 h 3381375"/>
              <a:gd name="connsiteX10" fmla="*/ 2362200 w 6696075"/>
              <a:gd name="connsiteY10" fmla="*/ 3248025 h 3381375"/>
              <a:gd name="connsiteX11" fmla="*/ 3352800 w 6696075"/>
              <a:gd name="connsiteY11" fmla="*/ 3381375 h 3381375"/>
              <a:gd name="connsiteX12" fmla="*/ 3990975 w 6696075"/>
              <a:gd name="connsiteY12" fmla="*/ 3381375 h 3381375"/>
              <a:gd name="connsiteX13" fmla="*/ 4400550 w 6696075"/>
              <a:gd name="connsiteY13" fmla="*/ 3162300 h 3381375"/>
              <a:gd name="connsiteX14" fmla="*/ 4819650 w 6696075"/>
              <a:gd name="connsiteY14" fmla="*/ 3152775 h 3381375"/>
              <a:gd name="connsiteX15" fmla="*/ 5457825 w 6696075"/>
              <a:gd name="connsiteY15" fmla="*/ 2819400 h 3381375"/>
              <a:gd name="connsiteX16" fmla="*/ 5867400 w 6696075"/>
              <a:gd name="connsiteY16" fmla="*/ 2276475 h 3381375"/>
              <a:gd name="connsiteX17" fmla="*/ 6429375 w 6696075"/>
              <a:gd name="connsiteY17" fmla="*/ 1600200 h 3381375"/>
              <a:gd name="connsiteX18" fmla="*/ 6648450 w 6696075"/>
              <a:gd name="connsiteY18" fmla="*/ 1123950 h 3381375"/>
              <a:gd name="connsiteX19" fmla="*/ 6696075 w 6696075"/>
              <a:gd name="connsiteY19" fmla="*/ 247650 h 3381375"/>
              <a:gd name="connsiteX20" fmla="*/ 4791075 w 6696075"/>
              <a:gd name="connsiteY20" fmla="*/ 0 h 3381375"/>
              <a:gd name="connsiteX21" fmla="*/ 2019300 w 6696075"/>
              <a:gd name="connsiteY21" fmla="*/ 152400 h 3381375"/>
              <a:gd name="connsiteX22" fmla="*/ 2143125 w 6696075"/>
              <a:gd name="connsiteY22" fmla="*/ 295275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96075" h="3381375">
                <a:moveTo>
                  <a:pt x="2143125" y="295275"/>
                </a:moveTo>
                <a:lnTo>
                  <a:pt x="1552575" y="609600"/>
                </a:lnTo>
                <a:lnTo>
                  <a:pt x="1066800" y="952500"/>
                </a:lnTo>
                <a:lnTo>
                  <a:pt x="523875" y="1352550"/>
                </a:lnTo>
                <a:lnTo>
                  <a:pt x="123825" y="1771650"/>
                </a:lnTo>
                <a:lnTo>
                  <a:pt x="133350" y="2409825"/>
                </a:lnTo>
                <a:lnTo>
                  <a:pt x="0" y="2886075"/>
                </a:lnTo>
                <a:lnTo>
                  <a:pt x="190500" y="2990850"/>
                </a:lnTo>
                <a:lnTo>
                  <a:pt x="990600" y="2924175"/>
                </a:lnTo>
                <a:lnTo>
                  <a:pt x="1295400" y="3114675"/>
                </a:lnTo>
                <a:lnTo>
                  <a:pt x="2362200" y="3248025"/>
                </a:lnTo>
                <a:lnTo>
                  <a:pt x="3352800" y="3381375"/>
                </a:lnTo>
                <a:lnTo>
                  <a:pt x="3990975" y="3381375"/>
                </a:lnTo>
                <a:lnTo>
                  <a:pt x="4400550" y="3162300"/>
                </a:lnTo>
                <a:lnTo>
                  <a:pt x="4819650" y="3152775"/>
                </a:lnTo>
                <a:lnTo>
                  <a:pt x="5457825" y="2819400"/>
                </a:lnTo>
                <a:lnTo>
                  <a:pt x="5867400" y="2276475"/>
                </a:lnTo>
                <a:lnTo>
                  <a:pt x="6429375" y="1600200"/>
                </a:lnTo>
                <a:lnTo>
                  <a:pt x="6648450" y="1123950"/>
                </a:lnTo>
                <a:lnTo>
                  <a:pt x="6696075" y="247650"/>
                </a:lnTo>
                <a:lnTo>
                  <a:pt x="4791075" y="0"/>
                </a:lnTo>
                <a:lnTo>
                  <a:pt x="2019300" y="152400"/>
                </a:lnTo>
                <a:lnTo>
                  <a:pt x="2143125" y="295275"/>
                </a:lnTo>
                <a:close/>
              </a:path>
            </a:pathLst>
          </a:custGeom>
          <a:noFill/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A2F6CD70-E693-4CA4-B3B4-31AB1A4905DC}"/>
              </a:ext>
            </a:extLst>
          </p:cNvPr>
          <p:cNvSpPr/>
          <p:nvPr/>
        </p:nvSpPr>
        <p:spPr>
          <a:xfrm>
            <a:off x="7219950" y="3514725"/>
            <a:ext cx="1447800" cy="3752850"/>
          </a:xfrm>
          <a:custGeom>
            <a:avLst/>
            <a:gdLst>
              <a:gd name="connsiteX0" fmla="*/ 1447800 w 1447800"/>
              <a:gd name="connsiteY0" fmla="*/ 0 h 3752850"/>
              <a:gd name="connsiteX1" fmla="*/ 571500 w 1447800"/>
              <a:gd name="connsiteY1" fmla="*/ 419100 h 3752850"/>
              <a:gd name="connsiteX2" fmla="*/ 390525 w 1447800"/>
              <a:gd name="connsiteY2" fmla="*/ 942975 h 3752850"/>
              <a:gd name="connsiteX3" fmla="*/ 371475 w 1447800"/>
              <a:gd name="connsiteY3" fmla="*/ 1028700 h 3752850"/>
              <a:gd name="connsiteX4" fmla="*/ 209550 w 1447800"/>
              <a:gd name="connsiteY4" fmla="*/ 1771650 h 3752850"/>
              <a:gd name="connsiteX5" fmla="*/ 19050 w 1447800"/>
              <a:gd name="connsiteY5" fmla="*/ 2771775 h 3752850"/>
              <a:gd name="connsiteX6" fmla="*/ 38100 w 1447800"/>
              <a:gd name="connsiteY6" fmla="*/ 3009900 h 3752850"/>
              <a:gd name="connsiteX7" fmla="*/ 0 w 1447800"/>
              <a:gd name="connsiteY7" fmla="*/ 3457575 h 3752850"/>
              <a:gd name="connsiteX8" fmla="*/ 190500 w 1447800"/>
              <a:gd name="connsiteY8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752850">
                <a:moveTo>
                  <a:pt x="1447800" y="0"/>
                </a:moveTo>
                <a:lnTo>
                  <a:pt x="571500" y="419100"/>
                </a:lnTo>
                <a:lnTo>
                  <a:pt x="390525" y="942975"/>
                </a:lnTo>
                <a:lnTo>
                  <a:pt x="371475" y="1028700"/>
                </a:lnTo>
                <a:lnTo>
                  <a:pt x="209550" y="1771650"/>
                </a:lnTo>
                <a:lnTo>
                  <a:pt x="19050" y="2771775"/>
                </a:lnTo>
                <a:lnTo>
                  <a:pt x="38100" y="3009900"/>
                </a:lnTo>
                <a:lnTo>
                  <a:pt x="0" y="3457575"/>
                </a:lnTo>
                <a:lnTo>
                  <a:pt x="190500" y="3752850"/>
                </a:lnTo>
              </a:path>
            </a:pathLst>
          </a:custGeom>
          <a:noFill/>
          <a:ln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2788593-A2CA-4D48-91CA-2FAA29FA404A}"/>
              </a:ext>
            </a:extLst>
          </p:cNvPr>
          <p:cNvSpPr/>
          <p:nvPr/>
        </p:nvSpPr>
        <p:spPr>
          <a:xfrm>
            <a:off x="7610475" y="3295650"/>
            <a:ext cx="1990725" cy="3848100"/>
          </a:xfrm>
          <a:custGeom>
            <a:avLst/>
            <a:gdLst>
              <a:gd name="connsiteX0" fmla="*/ 1990725 w 1990725"/>
              <a:gd name="connsiteY0" fmla="*/ 0 h 3848100"/>
              <a:gd name="connsiteX1" fmla="*/ 1504950 w 1990725"/>
              <a:gd name="connsiteY1" fmla="*/ 333375 h 3848100"/>
              <a:gd name="connsiteX2" fmla="*/ 1104900 w 1990725"/>
              <a:gd name="connsiteY2" fmla="*/ 666750 h 3848100"/>
              <a:gd name="connsiteX3" fmla="*/ 457200 w 1990725"/>
              <a:gd name="connsiteY3" fmla="*/ 885825 h 3848100"/>
              <a:gd name="connsiteX4" fmla="*/ 266700 w 1990725"/>
              <a:gd name="connsiteY4" fmla="*/ 1762125 h 3848100"/>
              <a:gd name="connsiteX5" fmla="*/ 57150 w 1990725"/>
              <a:gd name="connsiteY5" fmla="*/ 2286000 h 3848100"/>
              <a:gd name="connsiteX6" fmla="*/ 66675 w 1990725"/>
              <a:gd name="connsiteY6" fmla="*/ 2733675 h 3848100"/>
              <a:gd name="connsiteX7" fmla="*/ 66675 w 1990725"/>
              <a:gd name="connsiteY7" fmla="*/ 2819400 h 3848100"/>
              <a:gd name="connsiteX8" fmla="*/ 0 w 1990725"/>
              <a:gd name="connsiteY8" fmla="*/ 3467100 h 3848100"/>
              <a:gd name="connsiteX9" fmla="*/ 114300 w 1990725"/>
              <a:gd name="connsiteY9" fmla="*/ 384810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0725" h="3848100">
                <a:moveTo>
                  <a:pt x="1990725" y="0"/>
                </a:moveTo>
                <a:lnTo>
                  <a:pt x="1504950" y="333375"/>
                </a:lnTo>
                <a:lnTo>
                  <a:pt x="1104900" y="666750"/>
                </a:lnTo>
                <a:lnTo>
                  <a:pt x="457200" y="885825"/>
                </a:lnTo>
                <a:lnTo>
                  <a:pt x="266700" y="1762125"/>
                </a:lnTo>
                <a:lnTo>
                  <a:pt x="57150" y="2286000"/>
                </a:lnTo>
                <a:lnTo>
                  <a:pt x="66675" y="2733675"/>
                </a:lnTo>
                <a:lnTo>
                  <a:pt x="66675" y="2819400"/>
                </a:lnTo>
                <a:lnTo>
                  <a:pt x="0" y="3467100"/>
                </a:lnTo>
                <a:lnTo>
                  <a:pt x="114300" y="3848100"/>
                </a:lnTo>
              </a:path>
            </a:pathLst>
          </a:custGeom>
          <a:noFill/>
          <a:ln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2003952-2969-43D4-BF26-9E0BF93077F6}"/>
              </a:ext>
            </a:extLst>
          </p:cNvPr>
          <p:cNvSpPr/>
          <p:nvPr/>
        </p:nvSpPr>
        <p:spPr>
          <a:xfrm>
            <a:off x="2743200" y="3181350"/>
            <a:ext cx="4333875" cy="4333875"/>
          </a:xfrm>
          <a:custGeom>
            <a:avLst/>
            <a:gdLst>
              <a:gd name="connsiteX0" fmla="*/ 4333875 w 4333875"/>
              <a:gd name="connsiteY0" fmla="*/ 0 h 4333875"/>
              <a:gd name="connsiteX1" fmla="*/ 3952875 w 4333875"/>
              <a:gd name="connsiteY1" fmla="*/ 133350 h 4333875"/>
              <a:gd name="connsiteX2" fmla="*/ 3324225 w 4333875"/>
              <a:gd name="connsiteY2" fmla="*/ 123825 h 4333875"/>
              <a:gd name="connsiteX3" fmla="*/ 2886075 w 4333875"/>
              <a:gd name="connsiteY3" fmla="*/ 66675 h 4333875"/>
              <a:gd name="connsiteX4" fmla="*/ 2095500 w 4333875"/>
              <a:gd name="connsiteY4" fmla="*/ 304800 h 4333875"/>
              <a:gd name="connsiteX5" fmla="*/ 628650 w 4333875"/>
              <a:gd name="connsiteY5" fmla="*/ 742950 h 4333875"/>
              <a:gd name="connsiteX6" fmla="*/ 381000 w 4333875"/>
              <a:gd name="connsiteY6" fmla="*/ 1228725 h 4333875"/>
              <a:gd name="connsiteX7" fmla="*/ 200025 w 4333875"/>
              <a:gd name="connsiteY7" fmla="*/ 2381250 h 4333875"/>
              <a:gd name="connsiteX8" fmla="*/ 142875 w 4333875"/>
              <a:gd name="connsiteY8" fmla="*/ 3133725 h 4333875"/>
              <a:gd name="connsiteX9" fmla="*/ 9525 w 4333875"/>
              <a:gd name="connsiteY9" fmla="*/ 3543300 h 4333875"/>
              <a:gd name="connsiteX10" fmla="*/ 0 w 4333875"/>
              <a:gd name="connsiteY10" fmla="*/ 3905250 h 4333875"/>
              <a:gd name="connsiteX11" fmla="*/ 161925 w 4333875"/>
              <a:gd name="connsiteY11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5" h="4333875">
                <a:moveTo>
                  <a:pt x="4333875" y="0"/>
                </a:moveTo>
                <a:lnTo>
                  <a:pt x="3952875" y="133350"/>
                </a:lnTo>
                <a:lnTo>
                  <a:pt x="3324225" y="123825"/>
                </a:lnTo>
                <a:lnTo>
                  <a:pt x="2886075" y="66675"/>
                </a:lnTo>
                <a:lnTo>
                  <a:pt x="2095500" y="304800"/>
                </a:lnTo>
                <a:lnTo>
                  <a:pt x="628650" y="742950"/>
                </a:lnTo>
                <a:lnTo>
                  <a:pt x="381000" y="1228725"/>
                </a:lnTo>
                <a:lnTo>
                  <a:pt x="200025" y="2381250"/>
                </a:lnTo>
                <a:lnTo>
                  <a:pt x="142875" y="3133725"/>
                </a:lnTo>
                <a:lnTo>
                  <a:pt x="9525" y="3543300"/>
                </a:lnTo>
                <a:lnTo>
                  <a:pt x="0" y="3905250"/>
                </a:lnTo>
                <a:lnTo>
                  <a:pt x="161925" y="4333875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C00887B-378B-4C51-B1D6-9A8FD0DFAB63}"/>
              </a:ext>
            </a:extLst>
          </p:cNvPr>
          <p:cNvSpPr/>
          <p:nvPr/>
        </p:nvSpPr>
        <p:spPr>
          <a:xfrm>
            <a:off x="-723900" y="-400050"/>
            <a:ext cx="5734050" cy="6181725"/>
          </a:xfrm>
          <a:custGeom>
            <a:avLst/>
            <a:gdLst>
              <a:gd name="connsiteX0" fmla="*/ 5572125 w 5734050"/>
              <a:gd name="connsiteY0" fmla="*/ 285750 h 6181725"/>
              <a:gd name="connsiteX1" fmla="*/ 5734050 w 5734050"/>
              <a:gd name="connsiteY1" fmla="*/ 914400 h 6181725"/>
              <a:gd name="connsiteX2" fmla="*/ 5629275 w 5734050"/>
              <a:gd name="connsiteY2" fmla="*/ 1371600 h 6181725"/>
              <a:gd name="connsiteX3" fmla="*/ 5457825 w 5734050"/>
              <a:gd name="connsiteY3" fmla="*/ 2066925 h 6181725"/>
              <a:gd name="connsiteX4" fmla="*/ 5124450 w 5734050"/>
              <a:gd name="connsiteY4" fmla="*/ 2324100 h 6181725"/>
              <a:gd name="connsiteX5" fmla="*/ 4533900 w 5734050"/>
              <a:gd name="connsiteY5" fmla="*/ 2714625 h 6181725"/>
              <a:gd name="connsiteX6" fmla="*/ 3695700 w 5734050"/>
              <a:gd name="connsiteY6" fmla="*/ 3028950 h 6181725"/>
              <a:gd name="connsiteX7" fmla="*/ 3295650 w 5734050"/>
              <a:gd name="connsiteY7" fmla="*/ 3562350 h 6181725"/>
              <a:gd name="connsiteX8" fmla="*/ 3219450 w 5734050"/>
              <a:gd name="connsiteY8" fmla="*/ 3914775 h 6181725"/>
              <a:gd name="connsiteX9" fmla="*/ 2647950 w 5734050"/>
              <a:gd name="connsiteY9" fmla="*/ 4676775 h 6181725"/>
              <a:gd name="connsiteX10" fmla="*/ 2600325 w 5734050"/>
              <a:gd name="connsiteY10" fmla="*/ 4743450 h 6181725"/>
              <a:gd name="connsiteX11" fmla="*/ 2228850 w 5734050"/>
              <a:gd name="connsiteY11" fmla="*/ 5238750 h 6181725"/>
              <a:gd name="connsiteX12" fmla="*/ 1962150 w 5734050"/>
              <a:gd name="connsiteY12" fmla="*/ 5391150 h 6181725"/>
              <a:gd name="connsiteX13" fmla="*/ 1847850 w 5734050"/>
              <a:gd name="connsiteY13" fmla="*/ 5410200 h 6181725"/>
              <a:gd name="connsiteX14" fmla="*/ 1504950 w 5734050"/>
              <a:gd name="connsiteY14" fmla="*/ 5467350 h 6181725"/>
              <a:gd name="connsiteX15" fmla="*/ 1143000 w 5734050"/>
              <a:gd name="connsiteY15" fmla="*/ 5810250 h 6181725"/>
              <a:gd name="connsiteX16" fmla="*/ 1019175 w 5734050"/>
              <a:gd name="connsiteY16" fmla="*/ 6096000 h 6181725"/>
              <a:gd name="connsiteX17" fmla="*/ 581025 w 5734050"/>
              <a:gd name="connsiteY17" fmla="*/ 6181725 h 6181725"/>
              <a:gd name="connsiteX18" fmla="*/ 276225 w 5734050"/>
              <a:gd name="connsiteY18" fmla="*/ 4953000 h 6181725"/>
              <a:gd name="connsiteX19" fmla="*/ 266700 w 5734050"/>
              <a:gd name="connsiteY19" fmla="*/ 4648200 h 6181725"/>
              <a:gd name="connsiteX20" fmla="*/ 0 w 5734050"/>
              <a:gd name="connsiteY20" fmla="*/ 2286000 h 6181725"/>
              <a:gd name="connsiteX21" fmla="*/ 561975 w 5734050"/>
              <a:gd name="connsiteY21" fmla="*/ 2428875 h 6181725"/>
              <a:gd name="connsiteX22" fmla="*/ 1562100 w 5734050"/>
              <a:gd name="connsiteY22" fmla="*/ 2009775 h 6181725"/>
              <a:gd name="connsiteX23" fmla="*/ 1571625 w 5734050"/>
              <a:gd name="connsiteY23" fmla="*/ 1905000 h 6181725"/>
              <a:gd name="connsiteX24" fmla="*/ 1781175 w 5734050"/>
              <a:gd name="connsiteY24" fmla="*/ 1476375 h 6181725"/>
              <a:gd name="connsiteX25" fmla="*/ 2619375 w 5734050"/>
              <a:gd name="connsiteY25" fmla="*/ 1009650 h 6181725"/>
              <a:gd name="connsiteX26" fmla="*/ 2676525 w 5734050"/>
              <a:gd name="connsiteY26" fmla="*/ 933450 h 6181725"/>
              <a:gd name="connsiteX27" fmla="*/ 3114675 w 5734050"/>
              <a:gd name="connsiteY27" fmla="*/ 676275 h 6181725"/>
              <a:gd name="connsiteX28" fmla="*/ 3733800 w 5734050"/>
              <a:gd name="connsiteY28" fmla="*/ 190500 h 6181725"/>
              <a:gd name="connsiteX29" fmla="*/ 4810125 w 5734050"/>
              <a:gd name="connsiteY29" fmla="*/ 0 h 6181725"/>
              <a:gd name="connsiteX30" fmla="*/ 5524500 w 5734050"/>
              <a:gd name="connsiteY30" fmla="*/ 371475 h 6181725"/>
              <a:gd name="connsiteX31" fmla="*/ 5619750 w 5734050"/>
              <a:gd name="connsiteY31" fmla="*/ 361950 h 6181725"/>
              <a:gd name="connsiteX32" fmla="*/ 5572125 w 5734050"/>
              <a:gd name="connsiteY32" fmla="*/ 285750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34050" h="6181725">
                <a:moveTo>
                  <a:pt x="5572125" y="285750"/>
                </a:moveTo>
                <a:lnTo>
                  <a:pt x="5734050" y="914400"/>
                </a:lnTo>
                <a:lnTo>
                  <a:pt x="5629275" y="1371600"/>
                </a:lnTo>
                <a:lnTo>
                  <a:pt x="5457825" y="2066925"/>
                </a:lnTo>
                <a:lnTo>
                  <a:pt x="5124450" y="2324100"/>
                </a:lnTo>
                <a:lnTo>
                  <a:pt x="4533900" y="2714625"/>
                </a:lnTo>
                <a:lnTo>
                  <a:pt x="3695700" y="3028950"/>
                </a:lnTo>
                <a:lnTo>
                  <a:pt x="3295650" y="3562350"/>
                </a:lnTo>
                <a:lnTo>
                  <a:pt x="3219450" y="3914775"/>
                </a:lnTo>
                <a:lnTo>
                  <a:pt x="2647950" y="4676775"/>
                </a:lnTo>
                <a:lnTo>
                  <a:pt x="2600325" y="4743450"/>
                </a:lnTo>
                <a:lnTo>
                  <a:pt x="2228850" y="5238750"/>
                </a:lnTo>
                <a:lnTo>
                  <a:pt x="1962150" y="5391150"/>
                </a:lnTo>
                <a:cubicBezTo>
                  <a:pt x="1860673" y="5411445"/>
                  <a:pt x="1899279" y="5410200"/>
                  <a:pt x="1847850" y="5410200"/>
                </a:cubicBezTo>
                <a:lnTo>
                  <a:pt x="1504950" y="5467350"/>
                </a:lnTo>
                <a:lnTo>
                  <a:pt x="1143000" y="5810250"/>
                </a:lnTo>
                <a:lnTo>
                  <a:pt x="1019175" y="6096000"/>
                </a:lnTo>
                <a:lnTo>
                  <a:pt x="581025" y="6181725"/>
                </a:lnTo>
                <a:lnTo>
                  <a:pt x="276225" y="4953000"/>
                </a:lnTo>
                <a:lnTo>
                  <a:pt x="266700" y="4648200"/>
                </a:lnTo>
                <a:lnTo>
                  <a:pt x="0" y="2286000"/>
                </a:lnTo>
                <a:lnTo>
                  <a:pt x="561975" y="2428875"/>
                </a:lnTo>
                <a:lnTo>
                  <a:pt x="1562100" y="2009775"/>
                </a:lnTo>
                <a:lnTo>
                  <a:pt x="1571625" y="1905000"/>
                </a:lnTo>
                <a:lnTo>
                  <a:pt x="1781175" y="1476375"/>
                </a:lnTo>
                <a:lnTo>
                  <a:pt x="2619375" y="1009650"/>
                </a:lnTo>
                <a:cubicBezTo>
                  <a:pt x="2678591" y="940564"/>
                  <a:pt x="2676525" y="972247"/>
                  <a:pt x="2676525" y="933450"/>
                </a:cubicBezTo>
                <a:lnTo>
                  <a:pt x="3114675" y="676275"/>
                </a:lnTo>
                <a:lnTo>
                  <a:pt x="3733800" y="190500"/>
                </a:lnTo>
                <a:lnTo>
                  <a:pt x="4810125" y="0"/>
                </a:lnTo>
                <a:lnTo>
                  <a:pt x="5524500" y="371475"/>
                </a:lnTo>
                <a:lnTo>
                  <a:pt x="5619750" y="361950"/>
                </a:lnTo>
                <a:lnTo>
                  <a:pt x="5572125" y="285750"/>
                </a:lnTo>
                <a:close/>
              </a:path>
            </a:pathLst>
          </a:custGeom>
          <a:noFill/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AD6D821-D21E-4802-A6BF-5F107420F63D}"/>
              </a:ext>
            </a:extLst>
          </p:cNvPr>
          <p:cNvSpPr/>
          <p:nvPr/>
        </p:nvSpPr>
        <p:spPr>
          <a:xfrm>
            <a:off x="-209550" y="38100"/>
            <a:ext cx="4648200" cy="5200650"/>
          </a:xfrm>
          <a:custGeom>
            <a:avLst/>
            <a:gdLst>
              <a:gd name="connsiteX0" fmla="*/ 0 w 4648200"/>
              <a:gd name="connsiteY0" fmla="*/ 5200650 h 5200650"/>
              <a:gd name="connsiteX1" fmla="*/ 790575 w 4648200"/>
              <a:gd name="connsiteY1" fmla="*/ 4610100 h 5200650"/>
              <a:gd name="connsiteX2" fmla="*/ 1419225 w 4648200"/>
              <a:gd name="connsiteY2" fmla="*/ 4410075 h 5200650"/>
              <a:gd name="connsiteX3" fmla="*/ 1847850 w 4648200"/>
              <a:gd name="connsiteY3" fmla="*/ 3914775 h 5200650"/>
              <a:gd name="connsiteX4" fmla="*/ 2047875 w 4648200"/>
              <a:gd name="connsiteY4" fmla="*/ 3171825 h 5200650"/>
              <a:gd name="connsiteX5" fmla="*/ 2419350 w 4648200"/>
              <a:gd name="connsiteY5" fmla="*/ 2638425 h 5200650"/>
              <a:gd name="connsiteX6" fmla="*/ 2990850 w 4648200"/>
              <a:gd name="connsiteY6" fmla="*/ 2181225 h 5200650"/>
              <a:gd name="connsiteX7" fmla="*/ 3810000 w 4648200"/>
              <a:gd name="connsiteY7" fmla="*/ 1971675 h 5200650"/>
              <a:gd name="connsiteX8" fmla="*/ 4362450 w 4648200"/>
              <a:gd name="connsiteY8" fmla="*/ 1352550 h 5200650"/>
              <a:gd name="connsiteX9" fmla="*/ 4619625 w 4648200"/>
              <a:gd name="connsiteY9" fmla="*/ 885825 h 5200650"/>
              <a:gd name="connsiteX10" fmla="*/ 4648200 w 4648200"/>
              <a:gd name="connsiteY10" fmla="*/ 152400 h 5200650"/>
              <a:gd name="connsiteX11" fmla="*/ 4314825 w 4648200"/>
              <a:gd name="connsiteY11" fmla="*/ 0 h 5200650"/>
              <a:gd name="connsiteX12" fmla="*/ 3819525 w 4648200"/>
              <a:gd name="connsiteY12" fmla="*/ 123825 h 5200650"/>
              <a:gd name="connsiteX13" fmla="*/ 3705225 w 4648200"/>
              <a:gd name="connsiteY13" fmla="*/ 457200 h 5200650"/>
              <a:gd name="connsiteX14" fmla="*/ 3981450 w 4648200"/>
              <a:gd name="connsiteY14" fmla="*/ 666750 h 5200650"/>
              <a:gd name="connsiteX15" fmla="*/ 4362450 w 4648200"/>
              <a:gd name="connsiteY15" fmla="*/ 657225 h 5200650"/>
              <a:gd name="connsiteX16" fmla="*/ 4381500 w 4648200"/>
              <a:gd name="connsiteY16" fmla="*/ 409575 h 5200650"/>
              <a:gd name="connsiteX17" fmla="*/ 4305300 w 4648200"/>
              <a:gd name="connsiteY17" fmla="*/ 295275 h 5200650"/>
              <a:gd name="connsiteX18" fmla="*/ 4133850 w 4648200"/>
              <a:gd name="connsiteY18" fmla="*/ 30480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8200" h="5200650">
                <a:moveTo>
                  <a:pt x="0" y="5200650"/>
                </a:moveTo>
                <a:lnTo>
                  <a:pt x="790575" y="4610100"/>
                </a:lnTo>
                <a:lnTo>
                  <a:pt x="1419225" y="4410075"/>
                </a:lnTo>
                <a:lnTo>
                  <a:pt x="1847850" y="3914775"/>
                </a:lnTo>
                <a:lnTo>
                  <a:pt x="2047875" y="3171825"/>
                </a:lnTo>
                <a:lnTo>
                  <a:pt x="2419350" y="2638425"/>
                </a:lnTo>
                <a:lnTo>
                  <a:pt x="2990850" y="2181225"/>
                </a:lnTo>
                <a:lnTo>
                  <a:pt x="3810000" y="1971675"/>
                </a:lnTo>
                <a:lnTo>
                  <a:pt x="4362450" y="1352550"/>
                </a:lnTo>
                <a:lnTo>
                  <a:pt x="4619625" y="885825"/>
                </a:lnTo>
                <a:lnTo>
                  <a:pt x="4648200" y="152400"/>
                </a:lnTo>
                <a:lnTo>
                  <a:pt x="4314825" y="0"/>
                </a:lnTo>
                <a:lnTo>
                  <a:pt x="3819525" y="123825"/>
                </a:lnTo>
                <a:lnTo>
                  <a:pt x="3705225" y="457200"/>
                </a:lnTo>
                <a:lnTo>
                  <a:pt x="3981450" y="666750"/>
                </a:lnTo>
                <a:lnTo>
                  <a:pt x="4362450" y="657225"/>
                </a:lnTo>
                <a:lnTo>
                  <a:pt x="4381500" y="409575"/>
                </a:lnTo>
                <a:lnTo>
                  <a:pt x="4305300" y="295275"/>
                </a:lnTo>
                <a:lnTo>
                  <a:pt x="4133850" y="304800"/>
                </a:lnTo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E5B76296-0D2E-4E24-9CB8-2BDE71EAC337}"/>
              </a:ext>
            </a:extLst>
          </p:cNvPr>
          <p:cNvSpPr/>
          <p:nvPr/>
        </p:nvSpPr>
        <p:spPr>
          <a:xfrm>
            <a:off x="-676275" y="171450"/>
            <a:ext cx="3810000" cy="2838450"/>
          </a:xfrm>
          <a:custGeom>
            <a:avLst/>
            <a:gdLst>
              <a:gd name="connsiteX0" fmla="*/ 3810000 w 3810000"/>
              <a:gd name="connsiteY0" fmla="*/ 0 h 2838450"/>
              <a:gd name="connsiteX1" fmla="*/ 3286125 w 3810000"/>
              <a:gd name="connsiteY1" fmla="*/ 438150 h 2838450"/>
              <a:gd name="connsiteX2" fmla="*/ 2705100 w 3810000"/>
              <a:gd name="connsiteY2" fmla="*/ 885825 h 2838450"/>
              <a:gd name="connsiteX3" fmla="*/ 2066925 w 3810000"/>
              <a:gd name="connsiteY3" fmla="*/ 1133475 h 2838450"/>
              <a:gd name="connsiteX4" fmla="*/ 1952625 w 3810000"/>
              <a:gd name="connsiteY4" fmla="*/ 1685925 h 2838450"/>
              <a:gd name="connsiteX5" fmla="*/ 1447800 w 3810000"/>
              <a:gd name="connsiteY5" fmla="*/ 2209800 h 2838450"/>
              <a:gd name="connsiteX6" fmla="*/ 1371600 w 3810000"/>
              <a:gd name="connsiteY6" fmla="*/ 2238375 h 2838450"/>
              <a:gd name="connsiteX7" fmla="*/ 733425 w 3810000"/>
              <a:gd name="connsiteY7" fmla="*/ 2371725 h 2838450"/>
              <a:gd name="connsiteX8" fmla="*/ 0 w 3810000"/>
              <a:gd name="connsiteY8" fmla="*/ 283845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0" h="2838450">
                <a:moveTo>
                  <a:pt x="3810000" y="0"/>
                </a:moveTo>
                <a:lnTo>
                  <a:pt x="3286125" y="438150"/>
                </a:lnTo>
                <a:lnTo>
                  <a:pt x="2705100" y="885825"/>
                </a:lnTo>
                <a:lnTo>
                  <a:pt x="2066925" y="1133475"/>
                </a:lnTo>
                <a:lnTo>
                  <a:pt x="1952625" y="1685925"/>
                </a:lnTo>
                <a:lnTo>
                  <a:pt x="1447800" y="2209800"/>
                </a:lnTo>
                <a:lnTo>
                  <a:pt x="1371600" y="2238375"/>
                </a:lnTo>
                <a:lnTo>
                  <a:pt x="733425" y="2371725"/>
                </a:lnTo>
                <a:lnTo>
                  <a:pt x="0" y="2838450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607134" y="2466975"/>
            <a:ext cx="13256334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  <a:gd name="connsiteX0" fmla="*/ 0 w 13130452"/>
              <a:gd name="connsiteY0" fmla="*/ 496478 h 1619250"/>
              <a:gd name="connsiteX1" fmla="*/ 1595677 w 13130452"/>
              <a:gd name="connsiteY1" fmla="*/ 466725 h 1619250"/>
              <a:gd name="connsiteX2" fmla="*/ 3053002 w 13130452"/>
              <a:gd name="connsiteY2" fmla="*/ 676275 h 1619250"/>
              <a:gd name="connsiteX3" fmla="*/ 4272202 w 13130452"/>
              <a:gd name="connsiteY3" fmla="*/ 923925 h 1619250"/>
              <a:gd name="connsiteX4" fmla="*/ 4967527 w 13130452"/>
              <a:gd name="connsiteY4" fmla="*/ 1047750 h 1619250"/>
              <a:gd name="connsiteX5" fmla="*/ 5910502 w 13130452"/>
              <a:gd name="connsiteY5" fmla="*/ 1619250 h 1619250"/>
              <a:gd name="connsiteX6" fmla="*/ 7472602 w 13130452"/>
              <a:gd name="connsiteY6" fmla="*/ 1514475 h 1619250"/>
              <a:gd name="connsiteX7" fmla="*/ 8748952 w 13130452"/>
              <a:gd name="connsiteY7" fmla="*/ 1304925 h 1619250"/>
              <a:gd name="connsiteX8" fmla="*/ 10368202 w 13130452"/>
              <a:gd name="connsiteY8" fmla="*/ 1228725 h 1619250"/>
              <a:gd name="connsiteX9" fmla="*/ 11530252 w 13130452"/>
              <a:gd name="connsiteY9" fmla="*/ 1571625 h 1619250"/>
              <a:gd name="connsiteX10" fmla="*/ 12339877 w 13130452"/>
              <a:gd name="connsiteY10" fmla="*/ 1476375 h 1619250"/>
              <a:gd name="connsiteX11" fmla="*/ 13044727 w 13130452"/>
              <a:gd name="connsiteY11" fmla="*/ 1181100 h 1619250"/>
              <a:gd name="connsiteX12" fmla="*/ 13130452 w 13130452"/>
              <a:gd name="connsiteY12" fmla="*/ 790575 h 1619250"/>
              <a:gd name="connsiteX13" fmla="*/ 12768502 w 13130452"/>
              <a:gd name="connsiteY13" fmla="*/ 952500 h 1619250"/>
              <a:gd name="connsiteX14" fmla="*/ 11873152 w 13130452"/>
              <a:gd name="connsiteY14" fmla="*/ 1162050 h 1619250"/>
              <a:gd name="connsiteX15" fmla="*/ 10701577 w 13130452"/>
              <a:gd name="connsiteY15" fmla="*/ 1019175 h 1619250"/>
              <a:gd name="connsiteX16" fmla="*/ 9653827 w 13130452"/>
              <a:gd name="connsiteY16" fmla="*/ 895350 h 1619250"/>
              <a:gd name="connsiteX17" fmla="*/ 8825152 w 13130452"/>
              <a:gd name="connsiteY17" fmla="*/ 1038225 h 1619250"/>
              <a:gd name="connsiteX18" fmla="*/ 8739427 w 13130452"/>
              <a:gd name="connsiteY18" fmla="*/ 1038225 h 1619250"/>
              <a:gd name="connsiteX19" fmla="*/ 6320077 w 13130452"/>
              <a:gd name="connsiteY19" fmla="*/ 1219200 h 1619250"/>
              <a:gd name="connsiteX20" fmla="*/ 5767627 w 13130452"/>
              <a:gd name="connsiteY20" fmla="*/ 914400 h 1619250"/>
              <a:gd name="connsiteX21" fmla="*/ 4596052 w 13130452"/>
              <a:gd name="connsiteY21" fmla="*/ 581025 h 1619250"/>
              <a:gd name="connsiteX22" fmla="*/ 4500802 w 13130452"/>
              <a:gd name="connsiteY22" fmla="*/ 552450 h 1619250"/>
              <a:gd name="connsiteX23" fmla="*/ 3567352 w 13130452"/>
              <a:gd name="connsiteY23" fmla="*/ 438150 h 1619250"/>
              <a:gd name="connsiteX24" fmla="*/ 2729152 w 13130452"/>
              <a:gd name="connsiteY24" fmla="*/ 0 h 1619250"/>
              <a:gd name="connsiteX25" fmla="*/ 1995727 w 13130452"/>
              <a:gd name="connsiteY25" fmla="*/ 66675 h 1619250"/>
              <a:gd name="connsiteX26" fmla="*/ 900352 w 13130452"/>
              <a:gd name="connsiteY26" fmla="*/ 228600 h 1619250"/>
              <a:gd name="connsiteX27" fmla="*/ 214552 w 13130452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130452" h="1619250">
                <a:moveTo>
                  <a:pt x="0" y="496478"/>
                </a:moveTo>
                <a:lnTo>
                  <a:pt x="1595677" y="466725"/>
                </a:lnTo>
                <a:lnTo>
                  <a:pt x="3053002" y="676275"/>
                </a:lnTo>
                <a:lnTo>
                  <a:pt x="4272202" y="923925"/>
                </a:lnTo>
                <a:lnTo>
                  <a:pt x="4967527" y="1047750"/>
                </a:lnTo>
                <a:lnTo>
                  <a:pt x="5910502" y="1619250"/>
                </a:lnTo>
                <a:lnTo>
                  <a:pt x="7472602" y="1514475"/>
                </a:lnTo>
                <a:lnTo>
                  <a:pt x="8748952" y="1304925"/>
                </a:lnTo>
                <a:lnTo>
                  <a:pt x="10368202" y="1228725"/>
                </a:lnTo>
                <a:lnTo>
                  <a:pt x="11530252" y="1571625"/>
                </a:lnTo>
                <a:lnTo>
                  <a:pt x="12339877" y="1476375"/>
                </a:lnTo>
                <a:lnTo>
                  <a:pt x="13044727" y="1181100"/>
                </a:lnTo>
                <a:lnTo>
                  <a:pt x="13130452" y="790575"/>
                </a:lnTo>
                <a:lnTo>
                  <a:pt x="12768502" y="952500"/>
                </a:lnTo>
                <a:lnTo>
                  <a:pt x="11873152" y="1162050"/>
                </a:lnTo>
                <a:lnTo>
                  <a:pt x="10701577" y="1019175"/>
                </a:lnTo>
                <a:lnTo>
                  <a:pt x="9653827" y="895350"/>
                </a:lnTo>
                <a:lnTo>
                  <a:pt x="8825152" y="1038225"/>
                </a:lnTo>
                <a:lnTo>
                  <a:pt x="8739427" y="1038225"/>
                </a:lnTo>
                <a:lnTo>
                  <a:pt x="6320077" y="1219200"/>
                </a:lnTo>
                <a:lnTo>
                  <a:pt x="5767627" y="914400"/>
                </a:lnTo>
                <a:lnTo>
                  <a:pt x="4596052" y="581025"/>
                </a:lnTo>
                <a:lnTo>
                  <a:pt x="4500802" y="552450"/>
                </a:lnTo>
                <a:lnTo>
                  <a:pt x="3567352" y="438150"/>
                </a:lnTo>
                <a:lnTo>
                  <a:pt x="2729152" y="0"/>
                </a:lnTo>
                <a:lnTo>
                  <a:pt x="1995727" y="66675"/>
                </a:lnTo>
                <a:lnTo>
                  <a:pt x="900352" y="228600"/>
                </a:lnTo>
                <a:lnTo>
                  <a:pt x="214552" y="190500"/>
                </a:lnTo>
              </a:path>
            </a:pathLst>
          </a:custGeom>
          <a:solidFill>
            <a:srgbClr val="84997D"/>
          </a:solidFill>
          <a:ln w="12700"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Freihandform: Form 577">
            <a:extLst>
              <a:ext uri="{FF2B5EF4-FFF2-40B4-BE49-F238E27FC236}">
                <a16:creationId xmlns:a16="http://schemas.microsoft.com/office/drawing/2014/main" id="{D435EF06-B814-4E13-8C1D-CD7C495995CF}"/>
              </a:ext>
            </a:extLst>
          </p:cNvPr>
          <p:cNvSpPr/>
          <p:nvPr/>
        </p:nvSpPr>
        <p:spPr>
          <a:xfrm rot="1800000">
            <a:off x="483396" y="281269"/>
            <a:ext cx="419350" cy="410060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Freihandform: Form 579">
            <a:extLst>
              <a:ext uri="{FF2B5EF4-FFF2-40B4-BE49-F238E27FC236}">
                <a16:creationId xmlns:a16="http://schemas.microsoft.com/office/drawing/2014/main" id="{F74EF354-EA28-4B25-A76A-8C89C54BF9E7}"/>
              </a:ext>
            </a:extLst>
          </p:cNvPr>
          <p:cNvSpPr/>
          <p:nvPr/>
        </p:nvSpPr>
        <p:spPr>
          <a:xfrm>
            <a:off x="-547688" y="680622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Freihandform: Form 580">
            <a:extLst>
              <a:ext uri="{FF2B5EF4-FFF2-40B4-BE49-F238E27FC236}">
                <a16:creationId xmlns:a16="http://schemas.microsoft.com/office/drawing/2014/main" id="{6565651D-6095-4812-B69E-E607BB7D2EF9}"/>
              </a:ext>
            </a:extLst>
          </p:cNvPr>
          <p:cNvSpPr/>
          <p:nvPr/>
        </p:nvSpPr>
        <p:spPr>
          <a:xfrm>
            <a:off x="-421394" y="7497516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Freihandform: Form 581">
            <a:extLst>
              <a:ext uri="{FF2B5EF4-FFF2-40B4-BE49-F238E27FC236}">
                <a16:creationId xmlns:a16="http://schemas.microsoft.com/office/drawing/2014/main" id="{B7A2564C-C277-4A83-AE33-3CB0F8BFBC55}"/>
              </a:ext>
            </a:extLst>
          </p:cNvPr>
          <p:cNvSpPr/>
          <p:nvPr/>
        </p:nvSpPr>
        <p:spPr>
          <a:xfrm>
            <a:off x="950117" y="6591300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Freihandform: Form 582">
            <a:extLst>
              <a:ext uri="{FF2B5EF4-FFF2-40B4-BE49-F238E27FC236}">
                <a16:creationId xmlns:a16="http://schemas.microsoft.com/office/drawing/2014/main" id="{2E9CBFC3-B643-4C62-B22A-970E9523F950}"/>
              </a:ext>
            </a:extLst>
          </p:cNvPr>
          <p:cNvSpPr/>
          <p:nvPr/>
        </p:nvSpPr>
        <p:spPr>
          <a:xfrm>
            <a:off x="1139595" y="7464472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Freihandform: Form 583">
            <a:extLst>
              <a:ext uri="{FF2B5EF4-FFF2-40B4-BE49-F238E27FC236}">
                <a16:creationId xmlns:a16="http://schemas.microsoft.com/office/drawing/2014/main" id="{85D8312E-92F1-44C5-AA7A-11B616AFE962}"/>
              </a:ext>
            </a:extLst>
          </p:cNvPr>
          <p:cNvSpPr/>
          <p:nvPr/>
        </p:nvSpPr>
        <p:spPr>
          <a:xfrm>
            <a:off x="489254" y="661678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Freihandform: Form 584">
            <a:extLst>
              <a:ext uri="{FF2B5EF4-FFF2-40B4-BE49-F238E27FC236}">
                <a16:creationId xmlns:a16="http://schemas.microsoft.com/office/drawing/2014/main" id="{F4BE9EE3-B951-419E-9092-441CC865464F}"/>
              </a:ext>
            </a:extLst>
          </p:cNvPr>
          <p:cNvSpPr/>
          <p:nvPr/>
        </p:nvSpPr>
        <p:spPr>
          <a:xfrm>
            <a:off x="1282470" y="729588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Freihandform: Form 585">
            <a:extLst>
              <a:ext uri="{FF2B5EF4-FFF2-40B4-BE49-F238E27FC236}">
                <a16:creationId xmlns:a16="http://schemas.microsoft.com/office/drawing/2014/main" id="{BF66AFF5-3200-4527-940D-6BC3AFCB8FCD}"/>
              </a:ext>
            </a:extLst>
          </p:cNvPr>
          <p:cNvSpPr/>
          <p:nvPr/>
        </p:nvSpPr>
        <p:spPr>
          <a:xfrm rot="18852095">
            <a:off x="5396962" y="3379857"/>
            <a:ext cx="129274" cy="217900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Freihandform: Form 586">
            <a:extLst>
              <a:ext uri="{FF2B5EF4-FFF2-40B4-BE49-F238E27FC236}">
                <a16:creationId xmlns:a16="http://schemas.microsoft.com/office/drawing/2014/main" id="{4BC9613B-B530-4BFE-8536-BBD31B58C033}"/>
              </a:ext>
            </a:extLst>
          </p:cNvPr>
          <p:cNvSpPr/>
          <p:nvPr/>
        </p:nvSpPr>
        <p:spPr>
          <a:xfrm>
            <a:off x="2405857" y="5932963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Freihandform: Form 589">
            <a:extLst>
              <a:ext uri="{FF2B5EF4-FFF2-40B4-BE49-F238E27FC236}">
                <a16:creationId xmlns:a16="http://schemas.microsoft.com/office/drawing/2014/main" id="{71C17C38-6A63-428E-9A2E-73A591DFA649}"/>
              </a:ext>
            </a:extLst>
          </p:cNvPr>
          <p:cNvSpPr/>
          <p:nvPr/>
        </p:nvSpPr>
        <p:spPr>
          <a:xfrm>
            <a:off x="3226406" y="6280336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1" name="Freihandform: Form 590">
            <a:extLst>
              <a:ext uri="{FF2B5EF4-FFF2-40B4-BE49-F238E27FC236}">
                <a16:creationId xmlns:a16="http://schemas.microsoft.com/office/drawing/2014/main" id="{BA288D18-A508-4144-A586-A57DBD834F8E}"/>
              </a:ext>
            </a:extLst>
          </p:cNvPr>
          <p:cNvSpPr/>
          <p:nvPr/>
        </p:nvSpPr>
        <p:spPr>
          <a:xfrm>
            <a:off x="2637344" y="5792618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Freihandform: Form 587">
            <a:extLst>
              <a:ext uri="{FF2B5EF4-FFF2-40B4-BE49-F238E27FC236}">
                <a16:creationId xmlns:a16="http://schemas.microsoft.com/office/drawing/2014/main" id="{48E99EFC-4A31-4BAD-9686-C22F25B3A6A0}"/>
              </a:ext>
            </a:extLst>
          </p:cNvPr>
          <p:cNvSpPr/>
          <p:nvPr/>
        </p:nvSpPr>
        <p:spPr>
          <a:xfrm rot="9345399">
            <a:off x="2861569" y="5540291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Freihandform: Form 588">
            <a:extLst>
              <a:ext uri="{FF2B5EF4-FFF2-40B4-BE49-F238E27FC236}">
                <a16:creationId xmlns:a16="http://schemas.microsoft.com/office/drawing/2014/main" id="{4E5C9C92-1212-4B66-85E4-6CC7AEA2540B}"/>
              </a:ext>
            </a:extLst>
          </p:cNvPr>
          <p:cNvSpPr/>
          <p:nvPr/>
        </p:nvSpPr>
        <p:spPr>
          <a:xfrm>
            <a:off x="3017324" y="589264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Freihandform: Form 591">
            <a:extLst>
              <a:ext uri="{FF2B5EF4-FFF2-40B4-BE49-F238E27FC236}">
                <a16:creationId xmlns:a16="http://schemas.microsoft.com/office/drawing/2014/main" id="{E64398E3-4C22-489B-B4DA-2859575E48D3}"/>
              </a:ext>
            </a:extLst>
          </p:cNvPr>
          <p:cNvSpPr/>
          <p:nvPr/>
        </p:nvSpPr>
        <p:spPr>
          <a:xfrm>
            <a:off x="3531536" y="656209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Freihandform: Form 592">
            <a:extLst>
              <a:ext uri="{FF2B5EF4-FFF2-40B4-BE49-F238E27FC236}">
                <a16:creationId xmlns:a16="http://schemas.microsoft.com/office/drawing/2014/main" id="{31556A05-2D71-4CDB-B452-7DC37943207C}"/>
              </a:ext>
            </a:extLst>
          </p:cNvPr>
          <p:cNvSpPr/>
          <p:nvPr/>
        </p:nvSpPr>
        <p:spPr>
          <a:xfrm>
            <a:off x="3709937" y="651281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5" name="Freihandform: Form 594">
            <a:extLst>
              <a:ext uri="{FF2B5EF4-FFF2-40B4-BE49-F238E27FC236}">
                <a16:creationId xmlns:a16="http://schemas.microsoft.com/office/drawing/2014/main" id="{76850FE2-F8C2-4DA5-847D-78841AAD7C2C}"/>
              </a:ext>
            </a:extLst>
          </p:cNvPr>
          <p:cNvSpPr/>
          <p:nvPr/>
        </p:nvSpPr>
        <p:spPr>
          <a:xfrm>
            <a:off x="2984087" y="4503239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8" name="Freihandform: Form 597">
            <a:extLst>
              <a:ext uri="{FF2B5EF4-FFF2-40B4-BE49-F238E27FC236}">
                <a16:creationId xmlns:a16="http://schemas.microsoft.com/office/drawing/2014/main" id="{F847CE99-AD66-4010-AFD9-06C25F4D40AD}"/>
              </a:ext>
            </a:extLst>
          </p:cNvPr>
          <p:cNvSpPr/>
          <p:nvPr/>
        </p:nvSpPr>
        <p:spPr>
          <a:xfrm>
            <a:off x="3493955" y="4161413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6" name="Freihandform: Form 595">
            <a:extLst>
              <a:ext uri="{FF2B5EF4-FFF2-40B4-BE49-F238E27FC236}">
                <a16:creationId xmlns:a16="http://schemas.microsoft.com/office/drawing/2014/main" id="{6F84085C-6036-4C5C-8E1E-2B0707C142B6}"/>
              </a:ext>
            </a:extLst>
          </p:cNvPr>
          <p:cNvSpPr/>
          <p:nvPr/>
        </p:nvSpPr>
        <p:spPr>
          <a:xfrm>
            <a:off x="3444799" y="4413484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7" name="Freihandform: Form 596">
            <a:extLst>
              <a:ext uri="{FF2B5EF4-FFF2-40B4-BE49-F238E27FC236}">
                <a16:creationId xmlns:a16="http://schemas.microsoft.com/office/drawing/2014/main" id="{7524A9E8-E57D-4113-8523-A2C8F7BCF7A9}"/>
              </a:ext>
            </a:extLst>
          </p:cNvPr>
          <p:cNvSpPr/>
          <p:nvPr/>
        </p:nvSpPr>
        <p:spPr>
          <a:xfrm rot="19333121">
            <a:off x="3614406" y="474009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9" name="Freihandform: Form 598">
            <a:extLst>
              <a:ext uri="{FF2B5EF4-FFF2-40B4-BE49-F238E27FC236}">
                <a16:creationId xmlns:a16="http://schemas.microsoft.com/office/drawing/2014/main" id="{AF257159-79ED-45C1-8806-2158A83837CF}"/>
              </a:ext>
            </a:extLst>
          </p:cNvPr>
          <p:cNvSpPr/>
          <p:nvPr/>
        </p:nvSpPr>
        <p:spPr>
          <a:xfrm rot="18081682">
            <a:off x="3539069" y="396700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0" name="Freihandform: Form 599">
            <a:extLst>
              <a:ext uri="{FF2B5EF4-FFF2-40B4-BE49-F238E27FC236}">
                <a16:creationId xmlns:a16="http://schemas.microsoft.com/office/drawing/2014/main" id="{C27C22AC-5EFC-40AB-B9AC-D91F78CDC7DE}"/>
              </a:ext>
            </a:extLst>
          </p:cNvPr>
          <p:cNvSpPr/>
          <p:nvPr/>
        </p:nvSpPr>
        <p:spPr>
          <a:xfrm rot="3822015">
            <a:off x="4492004" y="3456128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Freihandform: Form 600">
            <a:extLst>
              <a:ext uri="{FF2B5EF4-FFF2-40B4-BE49-F238E27FC236}">
                <a16:creationId xmlns:a16="http://schemas.microsoft.com/office/drawing/2014/main" id="{355493FB-8CA7-44A3-A843-0EAC8494CE2F}"/>
              </a:ext>
            </a:extLst>
          </p:cNvPr>
          <p:cNvSpPr/>
          <p:nvPr/>
        </p:nvSpPr>
        <p:spPr>
          <a:xfrm>
            <a:off x="4289784" y="396200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Freihandform: Form 601">
            <a:extLst>
              <a:ext uri="{FF2B5EF4-FFF2-40B4-BE49-F238E27FC236}">
                <a16:creationId xmlns:a16="http://schemas.microsoft.com/office/drawing/2014/main" id="{CA90346A-216A-4F6D-949C-D4BD8D15E008}"/>
              </a:ext>
            </a:extLst>
          </p:cNvPr>
          <p:cNvSpPr/>
          <p:nvPr/>
        </p:nvSpPr>
        <p:spPr>
          <a:xfrm>
            <a:off x="4303483" y="3914592"/>
            <a:ext cx="174680" cy="12477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Freihandform: Form 603">
            <a:extLst>
              <a:ext uri="{FF2B5EF4-FFF2-40B4-BE49-F238E27FC236}">
                <a16:creationId xmlns:a16="http://schemas.microsoft.com/office/drawing/2014/main" id="{DB50AE4E-50A2-4BB9-AA47-673EC4EBD94F}"/>
              </a:ext>
            </a:extLst>
          </p:cNvPr>
          <p:cNvSpPr/>
          <p:nvPr/>
        </p:nvSpPr>
        <p:spPr>
          <a:xfrm>
            <a:off x="10503094" y="417281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Freihandform: Form 604">
            <a:extLst>
              <a:ext uri="{FF2B5EF4-FFF2-40B4-BE49-F238E27FC236}">
                <a16:creationId xmlns:a16="http://schemas.microsoft.com/office/drawing/2014/main" id="{9ED9D6AA-135D-4A39-8265-04124FA7B177}"/>
              </a:ext>
            </a:extLst>
          </p:cNvPr>
          <p:cNvSpPr/>
          <p:nvPr/>
        </p:nvSpPr>
        <p:spPr>
          <a:xfrm>
            <a:off x="9836072" y="-147421"/>
            <a:ext cx="345602" cy="199592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Freihandform: Form 605">
            <a:extLst>
              <a:ext uri="{FF2B5EF4-FFF2-40B4-BE49-F238E27FC236}">
                <a16:creationId xmlns:a16="http://schemas.microsoft.com/office/drawing/2014/main" id="{0BC4D0BB-C0C1-4EB3-8D4D-768C59BACFC0}"/>
              </a:ext>
            </a:extLst>
          </p:cNvPr>
          <p:cNvSpPr/>
          <p:nvPr/>
        </p:nvSpPr>
        <p:spPr>
          <a:xfrm rot="5400000">
            <a:off x="9985429" y="-116132"/>
            <a:ext cx="369408" cy="338712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Freihandform: Form 606">
            <a:extLst>
              <a:ext uri="{FF2B5EF4-FFF2-40B4-BE49-F238E27FC236}">
                <a16:creationId xmlns:a16="http://schemas.microsoft.com/office/drawing/2014/main" id="{FB3F801E-1F1A-4581-BDE6-C41AD84E97E5}"/>
              </a:ext>
            </a:extLst>
          </p:cNvPr>
          <p:cNvSpPr/>
          <p:nvPr/>
        </p:nvSpPr>
        <p:spPr>
          <a:xfrm>
            <a:off x="10379204" y="88150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Freihandform: Form 607">
            <a:extLst>
              <a:ext uri="{FF2B5EF4-FFF2-40B4-BE49-F238E27FC236}">
                <a16:creationId xmlns:a16="http://schemas.microsoft.com/office/drawing/2014/main" id="{321064A6-F7CB-4841-AE55-420109C8C6BC}"/>
              </a:ext>
            </a:extLst>
          </p:cNvPr>
          <p:cNvSpPr/>
          <p:nvPr/>
        </p:nvSpPr>
        <p:spPr>
          <a:xfrm rot="19978386">
            <a:off x="10209658" y="-231885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Freihandform: Form 608">
            <a:extLst>
              <a:ext uri="{FF2B5EF4-FFF2-40B4-BE49-F238E27FC236}">
                <a16:creationId xmlns:a16="http://schemas.microsoft.com/office/drawing/2014/main" id="{3DDB2CEE-10D0-4C06-AF8D-C0DEC034C2EE}"/>
              </a:ext>
            </a:extLst>
          </p:cNvPr>
          <p:cNvSpPr/>
          <p:nvPr/>
        </p:nvSpPr>
        <p:spPr>
          <a:xfrm rot="19978386">
            <a:off x="20099608" y="-6760515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Freihandform: Form 609">
            <a:extLst>
              <a:ext uri="{FF2B5EF4-FFF2-40B4-BE49-F238E27FC236}">
                <a16:creationId xmlns:a16="http://schemas.microsoft.com/office/drawing/2014/main" id="{C7233274-4200-4795-A9CE-698774D29250}"/>
              </a:ext>
            </a:extLst>
          </p:cNvPr>
          <p:cNvSpPr/>
          <p:nvPr/>
        </p:nvSpPr>
        <p:spPr>
          <a:xfrm>
            <a:off x="11255668" y="137825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D82154E-C8E6-4FE3-BE23-6486FC88FBB0}"/>
              </a:ext>
            </a:extLst>
          </p:cNvPr>
          <p:cNvSpPr/>
          <p:nvPr/>
        </p:nvSpPr>
        <p:spPr>
          <a:xfrm rot="8015962">
            <a:off x="11330536" y="157722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D182CC23-C56E-4AA1-968D-776F56B67EF2}"/>
              </a:ext>
            </a:extLst>
          </p:cNvPr>
          <p:cNvSpPr/>
          <p:nvPr/>
        </p:nvSpPr>
        <p:spPr>
          <a:xfrm rot="8247246">
            <a:off x="11314946" y="-304262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Freihandform: Form 613">
            <a:extLst>
              <a:ext uri="{FF2B5EF4-FFF2-40B4-BE49-F238E27FC236}">
                <a16:creationId xmlns:a16="http://schemas.microsoft.com/office/drawing/2014/main" id="{D325C615-8AE2-4713-8FE2-73F76B6C9F27}"/>
              </a:ext>
            </a:extLst>
          </p:cNvPr>
          <p:cNvSpPr/>
          <p:nvPr/>
        </p:nvSpPr>
        <p:spPr>
          <a:xfrm>
            <a:off x="10941765" y="-276287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Freihandform: Form 614">
            <a:extLst>
              <a:ext uri="{FF2B5EF4-FFF2-40B4-BE49-F238E27FC236}">
                <a16:creationId xmlns:a16="http://schemas.microsoft.com/office/drawing/2014/main" id="{BBBBCCFC-76C2-444C-96DD-24EAAEC5A7D3}"/>
              </a:ext>
            </a:extLst>
          </p:cNvPr>
          <p:cNvSpPr/>
          <p:nvPr/>
        </p:nvSpPr>
        <p:spPr>
          <a:xfrm>
            <a:off x="11474799" y="95373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Freihandform: Form 615">
            <a:extLst>
              <a:ext uri="{FF2B5EF4-FFF2-40B4-BE49-F238E27FC236}">
                <a16:creationId xmlns:a16="http://schemas.microsoft.com/office/drawing/2014/main" id="{D8C23189-EE6C-4FDE-BC4C-9639C8BA1484}"/>
              </a:ext>
            </a:extLst>
          </p:cNvPr>
          <p:cNvSpPr/>
          <p:nvPr/>
        </p:nvSpPr>
        <p:spPr>
          <a:xfrm rot="7068679">
            <a:off x="11507507" y="408862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Freihandform: Form 616">
            <a:extLst>
              <a:ext uri="{FF2B5EF4-FFF2-40B4-BE49-F238E27FC236}">
                <a16:creationId xmlns:a16="http://schemas.microsoft.com/office/drawing/2014/main" id="{20484D86-8242-478C-BBCB-099B4C1153AB}"/>
              </a:ext>
            </a:extLst>
          </p:cNvPr>
          <p:cNvSpPr/>
          <p:nvPr/>
        </p:nvSpPr>
        <p:spPr>
          <a:xfrm rot="2176516">
            <a:off x="11637223" y="92769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Freihandform: Form 617">
            <a:extLst>
              <a:ext uri="{FF2B5EF4-FFF2-40B4-BE49-F238E27FC236}">
                <a16:creationId xmlns:a16="http://schemas.microsoft.com/office/drawing/2014/main" id="{EE85A140-AF89-4008-9EA3-3BC5423CEFD3}"/>
              </a:ext>
            </a:extLst>
          </p:cNvPr>
          <p:cNvSpPr/>
          <p:nvPr/>
        </p:nvSpPr>
        <p:spPr>
          <a:xfrm rot="6379731">
            <a:off x="11863398" y="80690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3036C50-E923-4778-AF32-A81B11EA46AA}"/>
              </a:ext>
            </a:extLst>
          </p:cNvPr>
          <p:cNvSpPr/>
          <p:nvPr/>
        </p:nvSpPr>
        <p:spPr>
          <a:xfrm>
            <a:off x="15173325" y="4138613"/>
            <a:ext cx="5067300" cy="3057525"/>
          </a:xfrm>
          <a:custGeom>
            <a:avLst/>
            <a:gdLst>
              <a:gd name="connsiteX0" fmla="*/ 1957388 w 5067300"/>
              <a:gd name="connsiteY0" fmla="*/ 2405062 h 3057525"/>
              <a:gd name="connsiteX1" fmla="*/ 1619250 w 5067300"/>
              <a:gd name="connsiteY1" fmla="*/ 1790700 h 3057525"/>
              <a:gd name="connsiteX2" fmla="*/ 828675 w 5067300"/>
              <a:gd name="connsiteY2" fmla="*/ 1552575 h 3057525"/>
              <a:gd name="connsiteX3" fmla="*/ 0 w 5067300"/>
              <a:gd name="connsiteY3" fmla="*/ 1833562 h 3057525"/>
              <a:gd name="connsiteX4" fmla="*/ 519113 w 5067300"/>
              <a:gd name="connsiteY4" fmla="*/ 1885950 h 3057525"/>
              <a:gd name="connsiteX5" fmla="*/ 938213 w 5067300"/>
              <a:gd name="connsiteY5" fmla="*/ 1766887 h 3057525"/>
              <a:gd name="connsiteX6" fmla="*/ 1447800 w 5067300"/>
              <a:gd name="connsiteY6" fmla="*/ 2019300 h 3057525"/>
              <a:gd name="connsiteX7" fmla="*/ 1709738 w 5067300"/>
              <a:gd name="connsiteY7" fmla="*/ 2466975 h 3057525"/>
              <a:gd name="connsiteX8" fmla="*/ 2028825 w 5067300"/>
              <a:gd name="connsiteY8" fmla="*/ 3000375 h 3057525"/>
              <a:gd name="connsiteX9" fmla="*/ 2800350 w 5067300"/>
              <a:gd name="connsiteY9" fmla="*/ 3057525 h 3057525"/>
              <a:gd name="connsiteX10" fmla="*/ 3128963 w 5067300"/>
              <a:gd name="connsiteY10" fmla="*/ 2824162 h 3057525"/>
              <a:gd name="connsiteX11" fmla="*/ 3448050 w 5067300"/>
              <a:gd name="connsiteY11" fmla="*/ 2214562 h 3057525"/>
              <a:gd name="connsiteX12" fmla="*/ 3852863 w 5067300"/>
              <a:gd name="connsiteY12" fmla="*/ 1647825 h 3057525"/>
              <a:gd name="connsiteX13" fmla="*/ 4319588 w 5067300"/>
              <a:gd name="connsiteY13" fmla="*/ 1628775 h 3057525"/>
              <a:gd name="connsiteX14" fmla="*/ 4767263 w 5067300"/>
              <a:gd name="connsiteY14" fmla="*/ 1557337 h 3057525"/>
              <a:gd name="connsiteX15" fmla="*/ 5048250 w 5067300"/>
              <a:gd name="connsiteY15" fmla="*/ 1343025 h 3057525"/>
              <a:gd name="connsiteX16" fmla="*/ 5067300 w 5067300"/>
              <a:gd name="connsiteY16" fmla="*/ 1290637 h 3057525"/>
              <a:gd name="connsiteX17" fmla="*/ 5062538 w 5067300"/>
              <a:gd name="connsiteY17" fmla="*/ 1123950 h 3057525"/>
              <a:gd name="connsiteX18" fmla="*/ 4733925 w 5067300"/>
              <a:gd name="connsiteY18" fmla="*/ 1281112 h 3057525"/>
              <a:gd name="connsiteX19" fmla="*/ 4191000 w 5067300"/>
              <a:gd name="connsiteY19" fmla="*/ 1233487 h 3057525"/>
              <a:gd name="connsiteX20" fmla="*/ 3448050 w 5067300"/>
              <a:gd name="connsiteY20" fmla="*/ 1490662 h 3057525"/>
              <a:gd name="connsiteX21" fmla="*/ 3190875 w 5067300"/>
              <a:gd name="connsiteY21" fmla="*/ 2038350 h 3057525"/>
              <a:gd name="connsiteX22" fmla="*/ 3133725 w 5067300"/>
              <a:gd name="connsiteY22" fmla="*/ 1243012 h 3057525"/>
              <a:gd name="connsiteX23" fmla="*/ 3305175 w 5067300"/>
              <a:gd name="connsiteY23" fmla="*/ 714375 h 3057525"/>
              <a:gd name="connsiteX24" fmla="*/ 3810000 w 5067300"/>
              <a:gd name="connsiteY24" fmla="*/ 609600 h 3057525"/>
              <a:gd name="connsiteX25" fmla="*/ 3886200 w 5067300"/>
              <a:gd name="connsiteY25" fmla="*/ 847725 h 3057525"/>
              <a:gd name="connsiteX26" fmla="*/ 3695700 w 5067300"/>
              <a:gd name="connsiteY26" fmla="*/ 985837 h 3057525"/>
              <a:gd name="connsiteX27" fmla="*/ 3590925 w 5067300"/>
              <a:gd name="connsiteY27" fmla="*/ 942975 h 3057525"/>
              <a:gd name="connsiteX28" fmla="*/ 3538538 w 5067300"/>
              <a:gd name="connsiteY28" fmla="*/ 1109662 h 3057525"/>
              <a:gd name="connsiteX29" fmla="*/ 3805238 w 5067300"/>
              <a:gd name="connsiteY29" fmla="*/ 1162050 h 3057525"/>
              <a:gd name="connsiteX30" fmla="*/ 4276725 w 5067300"/>
              <a:gd name="connsiteY30" fmla="*/ 871537 h 3057525"/>
              <a:gd name="connsiteX31" fmla="*/ 4286250 w 5067300"/>
              <a:gd name="connsiteY31" fmla="*/ 500062 h 3057525"/>
              <a:gd name="connsiteX32" fmla="*/ 3952875 w 5067300"/>
              <a:gd name="connsiteY32" fmla="*/ 295275 h 3057525"/>
              <a:gd name="connsiteX33" fmla="*/ 3171825 w 5067300"/>
              <a:gd name="connsiteY33" fmla="*/ 466725 h 3057525"/>
              <a:gd name="connsiteX34" fmla="*/ 2771775 w 5067300"/>
              <a:gd name="connsiteY34" fmla="*/ 795337 h 3057525"/>
              <a:gd name="connsiteX35" fmla="*/ 2805113 w 5067300"/>
              <a:gd name="connsiteY35" fmla="*/ 1281112 h 3057525"/>
              <a:gd name="connsiteX36" fmla="*/ 2962275 w 5067300"/>
              <a:gd name="connsiteY36" fmla="*/ 2124075 h 3057525"/>
              <a:gd name="connsiteX37" fmla="*/ 2671763 w 5067300"/>
              <a:gd name="connsiteY37" fmla="*/ 1452562 h 3057525"/>
              <a:gd name="connsiteX38" fmla="*/ 2557463 w 5067300"/>
              <a:gd name="connsiteY38" fmla="*/ 209550 h 3057525"/>
              <a:gd name="connsiteX39" fmla="*/ 2514600 w 5067300"/>
              <a:gd name="connsiteY39" fmla="*/ 0 h 3057525"/>
              <a:gd name="connsiteX40" fmla="*/ 2100263 w 5067300"/>
              <a:gd name="connsiteY40" fmla="*/ 204787 h 3057525"/>
              <a:gd name="connsiteX41" fmla="*/ 1947863 w 5067300"/>
              <a:gd name="connsiteY41" fmla="*/ 714375 h 3057525"/>
              <a:gd name="connsiteX42" fmla="*/ 2252663 w 5067300"/>
              <a:gd name="connsiteY42" fmla="*/ 533400 h 3057525"/>
              <a:gd name="connsiteX43" fmla="*/ 2362200 w 5067300"/>
              <a:gd name="connsiteY43" fmla="*/ 280987 h 3057525"/>
              <a:gd name="connsiteX44" fmla="*/ 2386013 w 5067300"/>
              <a:gd name="connsiteY44" fmla="*/ 1352550 h 3057525"/>
              <a:gd name="connsiteX45" fmla="*/ 2309813 w 5067300"/>
              <a:gd name="connsiteY45" fmla="*/ 1952625 h 3057525"/>
              <a:gd name="connsiteX46" fmla="*/ 1785938 w 5067300"/>
              <a:gd name="connsiteY46" fmla="*/ 1085850 h 3057525"/>
              <a:gd name="connsiteX47" fmla="*/ 1600200 w 5067300"/>
              <a:gd name="connsiteY47" fmla="*/ 395287 h 3057525"/>
              <a:gd name="connsiteX48" fmla="*/ 1243013 w 5067300"/>
              <a:gd name="connsiteY48" fmla="*/ 404812 h 3057525"/>
              <a:gd name="connsiteX49" fmla="*/ 928688 w 5067300"/>
              <a:gd name="connsiteY49" fmla="*/ 166687 h 3057525"/>
              <a:gd name="connsiteX50" fmla="*/ 519113 w 5067300"/>
              <a:gd name="connsiteY50" fmla="*/ 333375 h 3057525"/>
              <a:gd name="connsiteX51" fmla="*/ 728663 w 5067300"/>
              <a:gd name="connsiteY51" fmla="*/ 561975 h 3057525"/>
              <a:gd name="connsiteX52" fmla="*/ 1143000 w 5067300"/>
              <a:gd name="connsiteY52" fmla="*/ 590550 h 3057525"/>
              <a:gd name="connsiteX53" fmla="*/ 1343025 w 5067300"/>
              <a:gd name="connsiteY53" fmla="*/ 842962 h 3057525"/>
              <a:gd name="connsiteX54" fmla="*/ 1538288 w 5067300"/>
              <a:gd name="connsiteY54" fmla="*/ 938212 h 3057525"/>
              <a:gd name="connsiteX55" fmla="*/ 1657350 w 5067300"/>
              <a:gd name="connsiteY55" fmla="*/ 1557337 h 3057525"/>
              <a:gd name="connsiteX56" fmla="*/ 1957388 w 5067300"/>
              <a:gd name="connsiteY56" fmla="*/ 2405062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67300" h="3057525">
                <a:moveTo>
                  <a:pt x="1957388" y="2405062"/>
                </a:moveTo>
                <a:lnTo>
                  <a:pt x="1619250" y="1790700"/>
                </a:lnTo>
                <a:lnTo>
                  <a:pt x="828675" y="1552575"/>
                </a:lnTo>
                <a:lnTo>
                  <a:pt x="0" y="1833562"/>
                </a:lnTo>
                <a:lnTo>
                  <a:pt x="519113" y="1885950"/>
                </a:lnTo>
                <a:lnTo>
                  <a:pt x="938213" y="1766887"/>
                </a:lnTo>
                <a:lnTo>
                  <a:pt x="1447800" y="2019300"/>
                </a:lnTo>
                <a:lnTo>
                  <a:pt x="1709738" y="2466975"/>
                </a:lnTo>
                <a:lnTo>
                  <a:pt x="2028825" y="3000375"/>
                </a:lnTo>
                <a:lnTo>
                  <a:pt x="2800350" y="3057525"/>
                </a:lnTo>
                <a:lnTo>
                  <a:pt x="3128963" y="2824162"/>
                </a:lnTo>
                <a:lnTo>
                  <a:pt x="3448050" y="2214562"/>
                </a:lnTo>
                <a:lnTo>
                  <a:pt x="3852863" y="1647825"/>
                </a:lnTo>
                <a:lnTo>
                  <a:pt x="4319588" y="1628775"/>
                </a:lnTo>
                <a:lnTo>
                  <a:pt x="4767263" y="1557337"/>
                </a:lnTo>
                <a:lnTo>
                  <a:pt x="5048250" y="1343025"/>
                </a:lnTo>
                <a:lnTo>
                  <a:pt x="5067300" y="1290637"/>
                </a:lnTo>
                <a:lnTo>
                  <a:pt x="5062538" y="1123950"/>
                </a:lnTo>
                <a:lnTo>
                  <a:pt x="4733925" y="1281112"/>
                </a:lnTo>
                <a:lnTo>
                  <a:pt x="4191000" y="1233487"/>
                </a:lnTo>
                <a:lnTo>
                  <a:pt x="3448050" y="1490662"/>
                </a:lnTo>
                <a:lnTo>
                  <a:pt x="3190875" y="2038350"/>
                </a:lnTo>
                <a:lnTo>
                  <a:pt x="3133725" y="1243012"/>
                </a:lnTo>
                <a:lnTo>
                  <a:pt x="3305175" y="714375"/>
                </a:lnTo>
                <a:lnTo>
                  <a:pt x="3810000" y="609600"/>
                </a:lnTo>
                <a:lnTo>
                  <a:pt x="3886200" y="847725"/>
                </a:lnTo>
                <a:lnTo>
                  <a:pt x="3695700" y="985837"/>
                </a:lnTo>
                <a:lnTo>
                  <a:pt x="3590925" y="942975"/>
                </a:lnTo>
                <a:lnTo>
                  <a:pt x="3538538" y="1109662"/>
                </a:lnTo>
                <a:lnTo>
                  <a:pt x="3805238" y="1162050"/>
                </a:lnTo>
                <a:lnTo>
                  <a:pt x="4276725" y="871537"/>
                </a:lnTo>
                <a:lnTo>
                  <a:pt x="4286250" y="500062"/>
                </a:lnTo>
                <a:lnTo>
                  <a:pt x="3952875" y="295275"/>
                </a:lnTo>
                <a:lnTo>
                  <a:pt x="3171825" y="466725"/>
                </a:lnTo>
                <a:lnTo>
                  <a:pt x="2771775" y="795337"/>
                </a:lnTo>
                <a:lnTo>
                  <a:pt x="2805113" y="1281112"/>
                </a:lnTo>
                <a:lnTo>
                  <a:pt x="2962275" y="2124075"/>
                </a:lnTo>
                <a:lnTo>
                  <a:pt x="2671763" y="1452562"/>
                </a:lnTo>
                <a:lnTo>
                  <a:pt x="2557463" y="209550"/>
                </a:lnTo>
                <a:lnTo>
                  <a:pt x="2514600" y="0"/>
                </a:lnTo>
                <a:lnTo>
                  <a:pt x="2100263" y="204787"/>
                </a:lnTo>
                <a:lnTo>
                  <a:pt x="1947863" y="714375"/>
                </a:lnTo>
                <a:lnTo>
                  <a:pt x="2252663" y="533400"/>
                </a:lnTo>
                <a:lnTo>
                  <a:pt x="2362200" y="280987"/>
                </a:lnTo>
                <a:lnTo>
                  <a:pt x="2386013" y="1352550"/>
                </a:lnTo>
                <a:lnTo>
                  <a:pt x="2309813" y="1952625"/>
                </a:lnTo>
                <a:lnTo>
                  <a:pt x="1785938" y="1085850"/>
                </a:lnTo>
                <a:lnTo>
                  <a:pt x="1600200" y="395287"/>
                </a:lnTo>
                <a:lnTo>
                  <a:pt x="1243013" y="404812"/>
                </a:lnTo>
                <a:lnTo>
                  <a:pt x="928688" y="166687"/>
                </a:lnTo>
                <a:lnTo>
                  <a:pt x="519113" y="333375"/>
                </a:lnTo>
                <a:lnTo>
                  <a:pt x="728663" y="561975"/>
                </a:lnTo>
                <a:lnTo>
                  <a:pt x="1143000" y="590550"/>
                </a:lnTo>
                <a:lnTo>
                  <a:pt x="1343025" y="842962"/>
                </a:lnTo>
                <a:lnTo>
                  <a:pt x="1538288" y="938212"/>
                </a:lnTo>
                <a:lnTo>
                  <a:pt x="1657350" y="1557337"/>
                </a:lnTo>
                <a:lnTo>
                  <a:pt x="1957388" y="24050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30602C1-94CD-4FDB-A550-7DBC8F41FD40}"/>
              </a:ext>
            </a:extLst>
          </p:cNvPr>
          <p:cNvGrpSpPr/>
          <p:nvPr/>
        </p:nvGrpSpPr>
        <p:grpSpPr>
          <a:xfrm rot="21244133">
            <a:off x="10647878" y="-80699"/>
            <a:ext cx="698556" cy="455228"/>
            <a:chOff x="14700482" y="616503"/>
            <a:chExt cx="1116528" cy="727608"/>
          </a:xfrm>
        </p:grpSpPr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C69F99AE-4038-498C-B7E1-672CC1DE9541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35DE1EE-4D0F-47C2-8E9F-0372C0BAA2F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47" name="Gleichschenkliges Dreieck 46">
                <a:extLst>
                  <a:ext uri="{FF2B5EF4-FFF2-40B4-BE49-F238E27FC236}">
                    <a16:creationId xmlns:a16="http://schemas.microsoft.com/office/drawing/2014/main" id="{034C5A72-7A0A-453F-9E10-D9B2B203975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0" name="Gleichschenkliges Dreieck 619">
                <a:extLst>
                  <a:ext uri="{FF2B5EF4-FFF2-40B4-BE49-F238E27FC236}">
                    <a16:creationId xmlns:a16="http://schemas.microsoft.com/office/drawing/2014/main" id="{097E2865-AD83-416C-989D-AB8BE1EFAA9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1" name="Gruppieren 620">
              <a:extLst>
                <a:ext uri="{FF2B5EF4-FFF2-40B4-BE49-F238E27FC236}">
                  <a16:creationId xmlns:a16="http://schemas.microsoft.com/office/drawing/2014/main" id="{287AA7FB-39C3-4105-8829-ACFBAF71476D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22" name="Gleichschenkliges Dreieck 621">
                <a:extLst>
                  <a:ext uri="{FF2B5EF4-FFF2-40B4-BE49-F238E27FC236}">
                    <a16:creationId xmlns:a16="http://schemas.microsoft.com/office/drawing/2014/main" id="{39AD3EA9-2719-4D84-A119-260644DB28E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3" name="Gleichschenkliges Dreieck 622">
                <a:extLst>
                  <a:ext uri="{FF2B5EF4-FFF2-40B4-BE49-F238E27FC236}">
                    <a16:creationId xmlns:a16="http://schemas.microsoft.com/office/drawing/2014/main" id="{16955459-8929-4366-A647-AB5DD21532C7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4" name="Gruppieren 623">
              <a:extLst>
                <a:ext uri="{FF2B5EF4-FFF2-40B4-BE49-F238E27FC236}">
                  <a16:creationId xmlns:a16="http://schemas.microsoft.com/office/drawing/2014/main" id="{0E6442D3-CC22-41F6-9372-4743FB15831D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25" name="Gleichschenkliges Dreieck 624">
                <a:extLst>
                  <a:ext uri="{FF2B5EF4-FFF2-40B4-BE49-F238E27FC236}">
                    <a16:creationId xmlns:a16="http://schemas.microsoft.com/office/drawing/2014/main" id="{88C0B64F-B0CA-4BB2-B408-DA7223C481D2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6" name="Gleichschenkliges Dreieck 625">
                <a:extLst>
                  <a:ext uri="{FF2B5EF4-FFF2-40B4-BE49-F238E27FC236}">
                    <a16:creationId xmlns:a16="http://schemas.microsoft.com/office/drawing/2014/main" id="{D7125511-B215-4560-B1ED-0DBCEB66398C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7" name="Gruppieren 626">
              <a:extLst>
                <a:ext uri="{FF2B5EF4-FFF2-40B4-BE49-F238E27FC236}">
                  <a16:creationId xmlns:a16="http://schemas.microsoft.com/office/drawing/2014/main" id="{98F3E056-3126-40C2-B596-40A2DAA35EA6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28" name="Gleichschenkliges Dreieck 627">
                <a:extLst>
                  <a:ext uri="{FF2B5EF4-FFF2-40B4-BE49-F238E27FC236}">
                    <a16:creationId xmlns:a16="http://schemas.microsoft.com/office/drawing/2014/main" id="{7228BC70-24C8-4FA1-B4E3-7CFDB06340C5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9" name="Gleichschenkliges Dreieck 628">
                <a:extLst>
                  <a:ext uri="{FF2B5EF4-FFF2-40B4-BE49-F238E27FC236}">
                    <a16:creationId xmlns:a16="http://schemas.microsoft.com/office/drawing/2014/main" id="{F5E67871-F4CB-4AFC-A91E-6C392DCFD91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1551A67C-C264-47EC-873D-5969858B6ADD}"/>
              </a:ext>
            </a:extLst>
          </p:cNvPr>
          <p:cNvSpPr/>
          <p:nvPr/>
        </p:nvSpPr>
        <p:spPr>
          <a:xfrm>
            <a:off x="10722324" y="229057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33" name="Gruppieren 632">
            <a:extLst>
              <a:ext uri="{FF2B5EF4-FFF2-40B4-BE49-F238E27FC236}">
                <a16:creationId xmlns:a16="http://schemas.microsoft.com/office/drawing/2014/main" id="{EBFB7ACF-92E4-455E-A414-AE771A22D608}"/>
              </a:ext>
            </a:extLst>
          </p:cNvPr>
          <p:cNvGrpSpPr/>
          <p:nvPr/>
        </p:nvGrpSpPr>
        <p:grpSpPr>
          <a:xfrm rot="1425979">
            <a:off x="3227260" y="4773810"/>
            <a:ext cx="698556" cy="455228"/>
            <a:chOff x="14700482" y="616503"/>
            <a:chExt cx="1116528" cy="727608"/>
          </a:xfrm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45CC23D0-D781-495F-8F39-05A3BC652938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E21D0674-03A1-4331-8659-3F3DFB89195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45" name="Gleichschenkliges Dreieck 644">
                <a:extLst>
                  <a:ext uri="{FF2B5EF4-FFF2-40B4-BE49-F238E27FC236}">
                    <a16:creationId xmlns:a16="http://schemas.microsoft.com/office/drawing/2014/main" id="{468E9948-37BC-43C5-B538-26800957CE0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Gleichschenkliges Dreieck 645">
                <a:extLst>
                  <a:ext uri="{FF2B5EF4-FFF2-40B4-BE49-F238E27FC236}">
                    <a16:creationId xmlns:a16="http://schemas.microsoft.com/office/drawing/2014/main" id="{78F3D586-77E8-4B01-9093-E2919C0C2A5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6" name="Gruppieren 635">
              <a:extLst>
                <a:ext uri="{FF2B5EF4-FFF2-40B4-BE49-F238E27FC236}">
                  <a16:creationId xmlns:a16="http://schemas.microsoft.com/office/drawing/2014/main" id="{85EF0D10-9899-43C0-8EB7-A6919FF7067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43" name="Gleichschenkliges Dreieck 642">
                <a:extLst>
                  <a:ext uri="{FF2B5EF4-FFF2-40B4-BE49-F238E27FC236}">
                    <a16:creationId xmlns:a16="http://schemas.microsoft.com/office/drawing/2014/main" id="{37F41B72-09C1-49AD-9D5A-D85F3D81F06A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4" name="Gleichschenkliges Dreieck 643">
                <a:extLst>
                  <a:ext uri="{FF2B5EF4-FFF2-40B4-BE49-F238E27FC236}">
                    <a16:creationId xmlns:a16="http://schemas.microsoft.com/office/drawing/2014/main" id="{66EC1F31-0F17-46C4-A002-7A7D46803E94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6DBE0819-E531-4C55-A76A-60225430EB52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41" name="Gleichschenkliges Dreieck 640">
                <a:extLst>
                  <a:ext uri="{FF2B5EF4-FFF2-40B4-BE49-F238E27FC236}">
                    <a16:creationId xmlns:a16="http://schemas.microsoft.com/office/drawing/2014/main" id="{BB9446C0-EF05-4673-8481-F44E029B5034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2" name="Gleichschenkliges Dreieck 641">
                <a:extLst>
                  <a:ext uri="{FF2B5EF4-FFF2-40B4-BE49-F238E27FC236}">
                    <a16:creationId xmlns:a16="http://schemas.microsoft.com/office/drawing/2014/main" id="{387B8165-7794-46DE-B268-29DE0595E44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8" name="Gruppieren 637">
              <a:extLst>
                <a:ext uri="{FF2B5EF4-FFF2-40B4-BE49-F238E27FC236}">
                  <a16:creationId xmlns:a16="http://schemas.microsoft.com/office/drawing/2014/main" id="{91655184-3709-4CF0-98CA-A5C4B629DDB7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39" name="Gleichschenkliges Dreieck 638">
                <a:extLst>
                  <a:ext uri="{FF2B5EF4-FFF2-40B4-BE49-F238E27FC236}">
                    <a16:creationId xmlns:a16="http://schemas.microsoft.com/office/drawing/2014/main" id="{5E367EF3-D2A3-4E69-9F41-CA39F9AA5C9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0" name="Gleichschenkliges Dreieck 639">
                <a:extLst>
                  <a:ext uri="{FF2B5EF4-FFF2-40B4-BE49-F238E27FC236}">
                    <a16:creationId xmlns:a16="http://schemas.microsoft.com/office/drawing/2014/main" id="{23A97883-B4D2-4BB3-A195-54CBB6095150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94" name="Freihandform: Form 593">
            <a:extLst>
              <a:ext uri="{FF2B5EF4-FFF2-40B4-BE49-F238E27FC236}">
                <a16:creationId xmlns:a16="http://schemas.microsoft.com/office/drawing/2014/main" id="{1100A1F5-19EA-4BFA-9996-5B083549EB95}"/>
              </a:ext>
            </a:extLst>
          </p:cNvPr>
          <p:cNvSpPr/>
          <p:nvPr/>
        </p:nvSpPr>
        <p:spPr>
          <a:xfrm>
            <a:off x="3319279" y="497952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DA9472FB-5AC7-445A-B621-4EEFC9E7F93F}"/>
              </a:ext>
            </a:extLst>
          </p:cNvPr>
          <p:cNvGrpSpPr/>
          <p:nvPr/>
        </p:nvGrpSpPr>
        <p:grpSpPr>
          <a:xfrm>
            <a:off x="5201087" y="2820651"/>
            <a:ext cx="532012" cy="346696"/>
            <a:chOff x="14700482" y="616503"/>
            <a:chExt cx="1116528" cy="727608"/>
          </a:xfrm>
        </p:grpSpPr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5580524-0089-48AF-ADFC-E51587536D67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49" name="Gruppieren 648">
              <a:extLst>
                <a:ext uri="{FF2B5EF4-FFF2-40B4-BE49-F238E27FC236}">
                  <a16:creationId xmlns:a16="http://schemas.microsoft.com/office/drawing/2014/main" id="{E4876B50-B777-4636-8ABB-8D0094445A91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59" name="Gleichschenkliges Dreieck 658">
                <a:extLst>
                  <a:ext uri="{FF2B5EF4-FFF2-40B4-BE49-F238E27FC236}">
                    <a16:creationId xmlns:a16="http://schemas.microsoft.com/office/drawing/2014/main" id="{8B5FEE6D-45DB-491D-8E2F-C6A78716C081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0" name="Gleichschenkliges Dreieck 659">
                <a:extLst>
                  <a:ext uri="{FF2B5EF4-FFF2-40B4-BE49-F238E27FC236}">
                    <a16:creationId xmlns:a16="http://schemas.microsoft.com/office/drawing/2014/main" id="{8F3D0CB3-1438-456C-945D-C0F7A8806122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0" name="Gruppieren 649">
              <a:extLst>
                <a:ext uri="{FF2B5EF4-FFF2-40B4-BE49-F238E27FC236}">
                  <a16:creationId xmlns:a16="http://schemas.microsoft.com/office/drawing/2014/main" id="{784A265A-25C4-4661-A0E4-B4C5FE6739F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57" name="Gleichschenkliges Dreieck 656">
                <a:extLst>
                  <a:ext uri="{FF2B5EF4-FFF2-40B4-BE49-F238E27FC236}">
                    <a16:creationId xmlns:a16="http://schemas.microsoft.com/office/drawing/2014/main" id="{0E9788AC-7755-459D-A4D4-2066FD1B8EC0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8" name="Gleichschenkliges Dreieck 657">
                <a:extLst>
                  <a:ext uri="{FF2B5EF4-FFF2-40B4-BE49-F238E27FC236}">
                    <a16:creationId xmlns:a16="http://schemas.microsoft.com/office/drawing/2014/main" id="{DE27ABEB-04D3-474E-A29E-1A48AB585F2F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1" name="Gruppieren 650">
              <a:extLst>
                <a:ext uri="{FF2B5EF4-FFF2-40B4-BE49-F238E27FC236}">
                  <a16:creationId xmlns:a16="http://schemas.microsoft.com/office/drawing/2014/main" id="{E8318603-67CB-43AA-9174-F031044400E6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55" name="Gleichschenkliges Dreieck 654">
                <a:extLst>
                  <a:ext uri="{FF2B5EF4-FFF2-40B4-BE49-F238E27FC236}">
                    <a16:creationId xmlns:a16="http://schemas.microsoft.com/office/drawing/2014/main" id="{095061E6-8903-48D4-8EF0-63F570A2D7B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Gleichschenkliges Dreieck 655">
                <a:extLst>
                  <a:ext uri="{FF2B5EF4-FFF2-40B4-BE49-F238E27FC236}">
                    <a16:creationId xmlns:a16="http://schemas.microsoft.com/office/drawing/2014/main" id="{252C5E37-C7AC-4F51-A8B6-D350192F6B49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EFB4CCDA-87C5-4793-92F9-68FC40EF0D69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53" name="Gleichschenkliges Dreieck 652">
                <a:extLst>
                  <a:ext uri="{FF2B5EF4-FFF2-40B4-BE49-F238E27FC236}">
                    <a16:creationId xmlns:a16="http://schemas.microsoft.com/office/drawing/2014/main" id="{DB99692E-0223-4270-92ED-1638F11A3339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Gleichschenkliges Dreieck 653">
                <a:extLst>
                  <a:ext uri="{FF2B5EF4-FFF2-40B4-BE49-F238E27FC236}">
                    <a16:creationId xmlns:a16="http://schemas.microsoft.com/office/drawing/2014/main" id="{ED8C0686-1A56-4C47-A516-42667ED1C49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3" name="Freihandform: Form 602">
            <a:extLst>
              <a:ext uri="{FF2B5EF4-FFF2-40B4-BE49-F238E27FC236}">
                <a16:creationId xmlns:a16="http://schemas.microsoft.com/office/drawing/2014/main" id="{DCCAB8BB-5EAB-40F7-AD1C-00E4C5F0E4BE}"/>
              </a:ext>
            </a:extLst>
          </p:cNvPr>
          <p:cNvSpPr/>
          <p:nvPr/>
        </p:nvSpPr>
        <p:spPr>
          <a:xfrm rot="3839885">
            <a:off x="5161607" y="300016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2" y="4368867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42DB20-A8B8-41D2-A68E-B4F6284E1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4DBECF8-BCB8-4A2B-A026-A8F1A1985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8" name="Gruppieren 1057">
            <a:extLst>
              <a:ext uri="{FF2B5EF4-FFF2-40B4-BE49-F238E27FC236}">
                <a16:creationId xmlns:a16="http://schemas.microsoft.com/office/drawing/2014/main" id="{8D1A7E6B-D4A1-4A5B-BB8A-258E9DAAEEF2}"/>
              </a:ext>
            </a:extLst>
          </p:cNvPr>
          <p:cNvGrpSpPr/>
          <p:nvPr/>
        </p:nvGrpSpPr>
        <p:grpSpPr>
          <a:xfrm>
            <a:off x="-14106" y="-446157"/>
            <a:ext cx="10276245" cy="7804621"/>
            <a:chOff x="-14106" y="-446157"/>
            <a:chExt cx="10276245" cy="7804621"/>
          </a:xfrm>
        </p:grpSpPr>
        <p:grpSp>
          <p:nvGrpSpPr>
            <p:cNvPr id="1054" name="Gruppieren 1053">
              <a:extLst>
                <a:ext uri="{FF2B5EF4-FFF2-40B4-BE49-F238E27FC236}">
                  <a16:creationId xmlns:a16="http://schemas.microsoft.com/office/drawing/2014/main" id="{9A11EDE4-7D44-4E13-8685-7A2C64B0BEC8}"/>
                </a:ext>
              </a:extLst>
            </p:cNvPr>
            <p:cNvGrpSpPr/>
            <p:nvPr/>
          </p:nvGrpSpPr>
          <p:grpSpPr>
            <a:xfrm>
              <a:off x="-14106" y="-419100"/>
              <a:ext cx="3993157" cy="7777564"/>
              <a:chOff x="-14106" y="-419100"/>
              <a:chExt cx="3993157" cy="7777564"/>
            </a:xfrm>
          </p:grpSpPr>
          <p:sp>
            <p:nvSpPr>
              <p:cNvPr id="762" name="Rechteck 761">
                <a:extLst>
                  <a:ext uri="{FF2B5EF4-FFF2-40B4-BE49-F238E27FC236}">
                    <a16:creationId xmlns:a16="http://schemas.microsoft.com/office/drawing/2014/main" id="{0C2A9F76-0BB8-4974-B79A-93B4D60D68E8}"/>
                  </a:ext>
                </a:extLst>
              </p:cNvPr>
              <p:cNvSpPr/>
              <p:nvPr/>
            </p:nvSpPr>
            <p:spPr>
              <a:xfrm>
                <a:off x="-6357" y="-6537"/>
                <a:ext cx="3985156" cy="6874432"/>
              </a:xfrm>
              <a:prstGeom prst="rect">
                <a:avLst/>
              </a:prstGeom>
              <a:solidFill>
                <a:srgbClr val="734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61" name="Picture 2" descr="Bildergebnis fÃ¼r holzmaserung">
                <a:extLst>
                  <a:ext uri="{FF2B5EF4-FFF2-40B4-BE49-F238E27FC236}">
                    <a16:creationId xmlns:a16="http://schemas.microsoft.com/office/drawing/2014/main" id="{DCBE0643-2168-456F-9222-B56F98F4B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7" t="-20602" r="487" b="28909"/>
              <a:stretch/>
            </p:blipFill>
            <p:spPr bwMode="auto">
              <a:xfrm rot="16200000" flipV="1">
                <a:off x="-1487548" y="1409149"/>
                <a:ext cx="6940041" cy="399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E71948B4-A8C0-4A68-9977-12D1AF0DBFA9}"/>
                  </a:ext>
                </a:extLst>
              </p:cNvPr>
              <p:cNvSpPr/>
              <p:nvPr/>
            </p:nvSpPr>
            <p:spPr>
              <a:xfrm>
                <a:off x="990600" y="-390525"/>
                <a:ext cx="1514475" cy="7439025"/>
              </a:xfrm>
              <a:custGeom>
                <a:avLst/>
                <a:gdLst>
                  <a:gd name="connsiteX0" fmla="*/ 133350 w 1514475"/>
                  <a:gd name="connsiteY0" fmla="*/ 0 h 7439025"/>
                  <a:gd name="connsiteX1" fmla="*/ 9525 w 1514475"/>
                  <a:gd name="connsiteY1" fmla="*/ 323850 h 7439025"/>
                  <a:gd name="connsiteX2" fmla="*/ 0 w 1514475"/>
                  <a:gd name="connsiteY2" fmla="*/ 647700 h 7439025"/>
                  <a:gd name="connsiteX3" fmla="*/ 28575 w 1514475"/>
                  <a:gd name="connsiteY3" fmla="*/ 1457325 h 7439025"/>
                  <a:gd name="connsiteX4" fmla="*/ 57150 w 1514475"/>
                  <a:gd name="connsiteY4" fmla="*/ 2238375 h 7439025"/>
                  <a:gd name="connsiteX5" fmla="*/ 95250 w 1514475"/>
                  <a:gd name="connsiteY5" fmla="*/ 3019425 h 7439025"/>
                  <a:gd name="connsiteX6" fmla="*/ 133350 w 1514475"/>
                  <a:gd name="connsiteY6" fmla="*/ 3581400 h 7439025"/>
                  <a:gd name="connsiteX7" fmla="*/ 171450 w 1514475"/>
                  <a:gd name="connsiteY7" fmla="*/ 4200525 h 7439025"/>
                  <a:gd name="connsiteX8" fmla="*/ 238125 w 1514475"/>
                  <a:gd name="connsiteY8" fmla="*/ 4905375 h 7439025"/>
                  <a:gd name="connsiteX9" fmla="*/ 238125 w 1514475"/>
                  <a:gd name="connsiteY9" fmla="*/ 5276850 h 7439025"/>
                  <a:gd name="connsiteX10" fmla="*/ 219075 w 1514475"/>
                  <a:gd name="connsiteY10" fmla="*/ 5715000 h 7439025"/>
                  <a:gd name="connsiteX11" fmla="*/ 180975 w 1514475"/>
                  <a:gd name="connsiteY11" fmla="*/ 6381750 h 7439025"/>
                  <a:gd name="connsiteX12" fmla="*/ 266700 w 1514475"/>
                  <a:gd name="connsiteY12" fmla="*/ 6953250 h 7439025"/>
                  <a:gd name="connsiteX13" fmla="*/ 323850 w 1514475"/>
                  <a:gd name="connsiteY13" fmla="*/ 7439025 h 7439025"/>
                  <a:gd name="connsiteX14" fmla="*/ 1266825 w 1514475"/>
                  <a:gd name="connsiteY14" fmla="*/ 7410450 h 7439025"/>
                  <a:gd name="connsiteX15" fmla="*/ 1514475 w 1514475"/>
                  <a:gd name="connsiteY15" fmla="*/ 7419975 h 7439025"/>
                  <a:gd name="connsiteX16" fmla="*/ 1428750 w 1514475"/>
                  <a:gd name="connsiteY16" fmla="*/ 7277100 h 7439025"/>
                  <a:gd name="connsiteX17" fmla="*/ 1466850 w 1514475"/>
                  <a:gd name="connsiteY17" fmla="*/ 6467475 h 7439025"/>
                  <a:gd name="connsiteX18" fmla="*/ 1466850 w 1514475"/>
                  <a:gd name="connsiteY18" fmla="*/ 5591175 h 7439025"/>
                  <a:gd name="connsiteX19" fmla="*/ 1466850 w 1514475"/>
                  <a:gd name="connsiteY19" fmla="*/ 4686300 h 7439025"/>
                  <a:gd name="connsiteX20" fmla="*/ 1457325 w 1514475"/>
                  <a:gd name="connsiteY20" fmla="*/ 3667125 h 7439025"/>
                  <a:gd name="connsiteX21" fmla="*/ 1438275 w 1514475"/>
                  <a:gd name="connsiteY21" fmla="*/ 2190750 h 7439025"/>
                  <a:gd name="connsiteX22" fmla="*/ 1400175 w 1514475"/>
                  <a:gd name="connsiteY22" fmla="*/ 1085850 h 7439025"/>
                  <a:gd name="connsiteX23" fmla="*/ 1409700 w 1514475"/>
                  <a:gd name="connsiteY23" fmla="*/ 219075 h 7439025"/>
                  <a:gd name="connsiteX24" fmla="*/ 133350 w 1514475"/>
                  <a:gd name="connsiteY24" fmla="*/ 0 h 743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14475" h="7439025">
                    <a:moveTo>
                      <a:pt x="133350" y="0"/>
                    </a:moveTo>
                    <a:lnTo>
                      <a:pt x="9525" y="323850"/>
                    </a:lnTo>
                    <a:lnTo>
                      <a:pt x="0" y="647700"/>
                    </a:lnTo>
                    <a:lnTo>
                      <a:pt x="28575" y="1457325"/>
                    </a:lnTo>
                    <a:lnTo>
                      <a:pt x="57150" y="2238375"/>
                    </a:lnTo>
                    <a:lnTo>
                      <a:pt x="95250" y="3019425"/>
                    </a:lnTo>
                    <a:lnTo>
                      <a:pt x="133350" y="3581400"/>
                    </a:lnTo>
                    <a:lnTo>
                      <a:pt x="171450" y="4200525"/>
                    </a:lnTo>
                    <a:lnTo>
                      <a:pt x="238125" y="4905375"/>
                    </a:lnTo>
                    <a:lnTo>
                      <a:pt x="238125" y="5276850"/>
                    </a:lnTo>
                    <a:lnTo>
                      <a:pt x="219075" y="5715000"/>
                    </a:lnTo>
                    <a:lnTo>
                      <a:pt x="180975" y="6381750"/>
                    </a:lnTo>
                    <a:lnTo>
                      <a:pt x="266700" y="6953250"/>
                    </a:lnTo>
                    <a:lnTo>
                      <a:pt x="323850" y="7439025"/>
                    </a:lnTo>
                    <a:lnTo>
                      <a:pt x="1266825" y="7410450"/>
                    </a:lnTo>
                    <a:lnTo>
                      <a:pt x="1514475" y="7419975"/>
                    </a:lnTo>
                    <a:lnTo>
                      <a:pt x="1428750" y="7277100"/>
                    </a:lnTo>
                    <a:lnTo>
                      <a:pt x="1466850" y="6467475"/>
                    </a:lnTo>
                    <a:lnTo>
                      <a:pt x="1466850" y="5591175"/>
                    </a:lnTo>
                    <a:lnTo>
                      <a:pt x="1466850" y="4686300"/>
                    </a:lnTo>
                    <a:lnTo>
                      <a:pt x="1457325" y="3667125"/>
                    </a:lnTo>
                    <a:lnTo>
                      <a:pt x="1438275" y="2190750"/>
                    </a:lnTo>
                    <a:lnTo>
                      <a:pt x="1400175" y="1085850"/>
                    </a:lnTo>
                    <a:lnTo>
                      <a:pt x="1409700" y="219075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73413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9" name="Grafik 1048" descr="Ein Bild, das Vorhang, drinnen, Wand, Möbel enthält.&#10;&#10;Automatisch generierte Beschreibung">
                <a:extLst>
                  <a:ext uri="{FF2B5EF4-FFF2-40B4-BE49-F238E27FC236}">
                    <a16:creationId xmlns:a16="http://schemas.microsoft.com/office/drawing/2014/main" id="{CE091240-5996-4B01-A3E9-BB4DDA325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28" y="-25492"/>
                <a:ext cx="3133451" cy="7115718"/>
              </a:xfrm>
              <a:prstGeom prst="rect">
                <a:avLst/>
              </a:prstGeom>
            </p:spPr>
          </p:pic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27B4B69-6A64-40C6-9825-3533ECAF3842}"/>
                  </a:ext>
                </a:extLst>
              </p:cNvPr>
              <p:cNvSpPr/>
              <p:nvPr/>
            </p:nvSpPr>
            <p:spPr>
              <a:xfrm>
                <a:off x="962024" y="-342900"/>
                <a:ext cx="292100" cy="7593393"/>
              </a:xfrm>
              <a:custGeom>
                <a:avLst/>
                <a:gdLst>
                  <a:gd name="connsiteX0" fmla="*/ 0 w 419100"/>
                  <a:gd name="connsiteY0" fmla="*/ 361950 h 7315200"/>
                  <a:gd name="connsiteX1" fmla="*/ 38100 w 419100"/>
                  <a:gd name="connsiteY1" fmla="*/ 1533525 h 7315200"/>
                  <a:gd name="connsiteX2" fmla="*/ 76200 w 419100"/>
                  <a:gd name="connsiteY2" fmla="*/ 2790825 h 7315200"/>
                  <a:gd name="connsiteX3" fmla="*/ 247650 w 419100"/>
                  <a:gd name="connsiteY3" fmla="*/ 5343525 h 7315200"/>
                  <a:gd name="connsiteX4" fmla="*/ 190500 w 419100"/>
                  <a:gd name="connsiteY4" fmla="*/ 6153150 h 7315200"/>
                  <a:gd name="connsiteX5" fmla="*/ 180975 w 419100"/>
                  <a:gd name="connsiteY5" fmla="*/ 6238875 h 7315200"/>
                  <a:gd name="connsiteX6" fmla="*/ 276225 w 419100"/>
                  <a:gd name="connsiteY6" fmla="*/ 7305675 h 7315200"/>
                  <a:gd name="connsiteX7" fmla="*/ 419100 w 419100"/>
                  <a:gd name="connsiteY7" fmla="*/ 7315200 h 7315200"/>
                  <a:gd name="connsiteX8" fmla="*/ 228600 w 419100"/>
                  <a:gd name="connsiteY8" fmla="*/ 6315075 h 7315200"/>
                  <a:gd name="connsiteX9" fmla="*/ 295275 w 419100"/>
                  <a:gd name="connsiteY9" fmla="*/ 5105400 h 7315200"/>
                  <a:gd name="connsiteX10" fmla="*/ 190500 w 419100"/>
                  <a:gd name="connsiteY10" fmla="*/ 3790950 h 7315200"/>
                  <a:gd name="connsiteX11" fmla="*/ 95250 w 419100"/>
                  <a:gd name="connsiteY11" fmla="*/ 1981200 h 7315200"/>
                  <a:gd name="connsiteX12" fmla="*/ 38100 w 419100"/>
                  <a:gd name="connsiteY12" fmla="*/ 704850 h 7315200"/>
                  <a:gd name="connsiteX13" fmla="*/ 76200 w 419100"/>
                  <a:gd name="connsiteY13" fmla="*/ 238125 h 7315200"/>
                  <a:gd name="connsiteX14" fmla="*/ 47625 w 419100"/>
                  <a:gd name="connsiteY14" fmla="*/ 0 h 7315200"/>
                  <a:gd name="connsiteX15" fmla="*/ 0 w 419100"/>
                  <a:gd name="connsiteY15" fmla="*/ 361950 h 7315200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28600 w 295275"/>
                  <a:gd name="connsiteY8" fmla="*/ 6315075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03200 w 295275"/>
                  <a:gd name="connsiteY8" fmla="*/ 6273800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47650 w 292100"/>
                  <a:gd name="connsiteY3" fmla="*/ 534352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95250 w 292100"/>
                  <a:gd name="connsiteY12" fmla="*/ 1981200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28575 w 292100"/>
                  <a:gd name="connsiteY14" fmla="*/ 33337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2100" h="7318375">
                    <a:moveTo>
                      <a:pt x="0" y="361950"/>
                    </a:moveTo>
                    <a:lnTo>
                      <a:pt x="38100" y="1533525"/>
                    </a:lnTo>
                    <a:lnTo>
                      <a:pt x="76200" y="2771775"/>
                    </a:lnTo>
                    <a:lnTo>
                      <a:pt x="254000" y="5121275"/>
                    </a:lnTo>
                    <a:lnTo>
                      <a:pt x="190500" y="6153150"/>
                    </a:lnTo>
                    <a:lnTo>
                      <a:pt x="180975" y="6238875"/>
                    </a:lnTo>
                    <a:lnTo>
                      <a:pt x="276225" y="7305675"/>
                    </a:lnTo>
                    <a:lnTo>
                      <a:pt x="292100" y="7318375"/>
                    </a:lnTo>
                    <a:lnTo>
                      <a:pt x="203200" y="6273800"/>
                    </a:lnTo>
                    <a:lnTo>
                      <a:pt x="279400" y="5108575"/>
                    </a:lnTo>
                    <a:lnTo>
                      <a:pt x="171450" y="3790950"/>
                    </a:lnTo>
                    <a:cubicBezTo>
                      <a:pt x="154517" y="3436408"/>
                      <a:pt x="112184" y="3081867"/>
                      <a:pt x="95251" y="2727325"/>
                    </a:cubicBezTo>
                    <a:cubicBezTo>
                      <a:pt x="95251" y="2478617"/>
                      <a:pt x="76200" y="2226733"/>
                      <a:pt x="76200" y="1978025"/>
                    </a:cubicBezTo>
                    <a:lnTo>
                      <a:pt x="38100" y="704850"/>
                    </a:lnTo>
                    <a:lnTo>
                      <a:pt x="28575" y="333375"/>
                    </a:lnTo>
                    <a:lnTo>
                      <a:pt x="47625" y="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62FDE384-C25D-4F4D-A3E1-11B94B9696BD}"/>
                  </a:ext>
                </a:extLst>
              </p:cNvPr>
              <p:cNvSpPr/>
              <p:nvPr/>
            </p:nvSpPr>
            <p:spPr>
              <a:xfrm>
                <a:off x="2366275" y="-419100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76" name="Picture 2" descr="Bildergebnis fÃ¼r holzmaserung">
                <a:extLst>
                  <a:ext uri="{FF2B5EF4-FFF2-40B4-BE49-F238E27FC236}">
                    <a16:creationId xmlns:a16="http://schemas.microsoft.com/office/drawing/2014/main" id="{3D25D6D1-9044-40A3-A4A4-B12C1A970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67" t="8003" r="667" b="72420"/>
              <a:stretch/>
            </p:blipFill>
            <p:spPr bwMode="auto">
              <a:xfrm rot="5400000">
                <a:off x="-47634" y="3021811"/>
                <a:ext cx="7200842" cy="852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9" name="Freihandform: Form 778">
                <a:extLst>
                  <a:ext uri="{FF2B5EF4-FFF2-40B4-BE49-F238E27FC236}">
                    <a16:creationId xmlns:a16="http://schemas.microsoft.com/office/drawing/2014/main" id="{C4F28CA9-5DCB-4764-9DCA-28D94F0B9970}"/>
                  </a:ext>
                </a:extLst>
              </p:cNvPr>
              <p:cNvSpPr/>
              <p:nvPr/>
            </p:nvSpPr>
            <p:spPr>
              <a:xfrm>
                <a:off x="2354477" y="-369996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798D689E-A07E-46BA-9196-812838FC5DAD}"/>
                </a:ext>
              </a:extLst>
            </p:cNvPr>
            <p:cNvGrpSpPr/>
            <p:nvPr/>
          </p:nvGrpSpPr>
          <p:grpSpPr>
            <a:xfrm>
              <a:off x="3978799" y="5953053"/>
              <a:ext cx="5113334" cy="918362"/>
              <a:chOff x="3633958" y="6067634"/>
              <a:chExt cx="5113334" cy="918362"/>
            </a:xfrm>
          </p:grpSpPr>
          <p:pic>
            <p:nvPicPr>
              <p:cNvPr id="728" name="Grafik 727">
                <a:extLst>
                  <a:ext uri="{FF2B5EF4-FFF2-40B4-BE49-F238E27FC236}">
                    <a16:creationId xmlns:a16="http://schemas.microsoft.com/office/drawing/2014/main" id="{523C29EF-422A-444A-82F4-6A82C24BF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3" t="6063" r="31974" b="32704"/>
              <a:stretch/>
            </p:blipFill>
            <p:spPr>
              <a:xfrm>
                <a:off x="3633958" y="6067634"/>
                <a:ext cx="5113334" cy="91745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699" name="Gruppieren 698">
                <a:extLst>
                  <a:ext uri="{FF2B5EF4-FFF2-40B4-BE49-F238E27FC236}">
                    <a16:creationId xmlns:a16="http://schemas.microsoft.com/office/drawing/2014/main" id="{5BCA4373-610E-4ABB-B5A8-2C23441794FC}"/>
                  </a:ext>
                </a:extLst>
              </p:cNvPr>
              <p:cNvGrpSpPr/>
              <p:nvPr/>
            </p:nvGrpSpPr>
            <p:grpSpPr>
              <a:xfrm rot="5400000">
                <a:off x="7472755" y="6084843"/>
                <a:ext cx="888704" cy="88829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0" name="Rechteck 537">
                  <a:extLst>
                    <a:ext uri="{FF2B5EF4-FFF2-40B4-BE49-F238E27FC236}">
                      <a16:creationId xmlns:a16="http://schemas.microsoft.com/office/drawing/2014/main" id="{C0270616-FE80-4E39-BE9D-EDB4D48E8291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27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01" name="Freihandform: Form 700">
                  <a:extLst>
                    <a:ext uri="{FF2B5EF4-FFF2-40B4-BE49-F238E27FC236}">
                      <a16:creationId xmlns:a16="http://schemas.microsoft.com/office/drawing/2014/main" id="{28D86FC4-D0E7-446D-86A1-487ADFAD1182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2" name="Freihandform: Form 701">
                  <a:extLst>
                    <a:ext uri="{FF2B5EF4-FFF2-40B4-BE49-F238E27FC236}">
                      <a16:creationId xmlns:a16="http://schemas.microsoft.com/office/drawing/2014/main" id="{E5EE1455-9D72-4B06-9521-E0DFF7048A7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3" name="Freihandform: Form 702">
                  <a:extLst>
                    <a:ext uri="{FF2B5EF4-FFF2-40B4-BE49-F238E27FC236}">
                      <a16:creationId xmlns:a16="http://schemas.microsoft.com/office/drawing/2014/main" id="{AE430BE9-495E-4815-90B3-587466D1B41C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4" name="Freihandform: Form 703">
                  <a:extLst>
                    <a:ext uri="{FF2B5EF4-FFF2-40B4-BE49-F238E27FC236}">
                      <a16:creationId xmlns:a16="http://schemas.microsoft.com/office/drawing/2014/main" id="{81AF5122-D045-44D4-AF8B-D682109645CA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5" name="Ellipse 704">
                  <a:extLst>
                    <a:ext uri="{FF2B5EF4-FFF2-40B4-BE49-F238E27FC236}">
                      <a16:creationId xmlns:a16="http://schemas.microsoft.com/office/drawing/2014/main" id="{CE2BEAB4-3278-4E0B-AD0D-2E48A56627E5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6" name="Freihandform: Form 705">
                  <a:extLst>
                    <a:ext uri="{FF2B5EF4-FFF2-40B4-BE49-F238E27FC236}">
                      <a16:creationId xmlns:a16="http://schemas.microsoft.com/office/drawing/2014/main" id="{C864A421-033C-4371-9693-2EA2D329894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7" name="Freihandform: Form 706">
                  <a:extLst>
                    <a:ext uri="{FF2B5EF4-FFF2-40B4-BE49-F238E27FC236}">
                      <a16:creationId xmlns:a16="http://schemas.microsoft.com/office/drawing/2014/main" id="{747EB650-6EDE-45D1-83C5-08D92333B37D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8" name="Freihandform: Form 707">
                  <a:extLst>
                    <a:ext uri="{FF2B5EF4-FFF2-40B4-BE49-F238E27FC236}">
                      <a16:creationId xmlns:a16="http://schemas.microsoft.com/office/drawing/2014/main" id="{A07D945B-BE0A-45A7-954B-15DC8A94324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9" name="Freihandform: Form 708">
                  <a:extLst>
                    <a:ext uri="{FF2B5EF4-FFF2-40B4-BE49-F238E27FC236}">
                      <a16:creationId xmlns:a16="http://schemas.microsoft.com/office/drawing/2014/main" id="{2259D906-E562-4BA1-A68D-62710AC435F6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0" name="Freihandform: Form 709">
                  <a:extLst>
                    <a:ext uri="{FF2B5EF4-FFF2-40B4-BE49-F238E27FC236}">
                      <a16:creationId xmlns:a16="http://schemas.microsoft.com/office/drawing/2014/main" id="{B4E62B87-29A8-4E9A-A22A-FAB7D27819B5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1" name="Freihandform: Form 710">
                  <a:extLst>
                    <a:ext uri="{FF2B5EF4-FFF2-40B4-BE49-F238E27FC236}">
                      <a16:creationId xmlns:a16="http://schemas.microsoft.com/office/drawing/2014/main" id="{D9EA45A3-9665-4549-82A3-41BC38026FE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2" name="Freihandform: Form 711">
                  <a:extLst>
                    <a:ext uri="{FF2B5EF4-FFF2-40B4-BE49-F238E27FC236}">
                      <a16:creationId xmlns:a16="http://schemas.microsoft.com/office/drawing/2014/main" id="{6AD2F80A-6F6A-42F4-908C-CC52FF792A52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71" name="Gruppieren 670">
                <a:extLst>
                  <a:ext uri="{FF2B5EF4-FFF2-40B4-BE49-F238E27FC236}">
                    <a16:creationId xmlns:a16="http://schemas.microsoft.com/office/drawing/2014/main" id="{ED671678-565B-4D54-A462-C590122070E9}"/>
                  </a:ext>
                </a:extLst>
              </p:cNvPr>
              <p:cNvGrpSpPr/>
              <p:nvPr/>
            </p:nvGrpSpPr>
            <p:grpSpPr>
              <a:xfrm flipH="1">
                <a:off x="5739388" y="6071980"/>
                <a:ext cx="914442" cy="914016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72" name="Rechteck 537">
                  <a:extLst>
                    <a:ext uri="{FF2B5EF4-FFF2-40B4-BE49-F238E27FC236}">
                      <a16:creationId xmlns:a16="http://schemas.microsoft.com/office/drawing/2014/main" id="{06D1548B-C446-4A7E-9C9C-C5269B0CBA1B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73" name="Freihandform: Form 672">
                  <a:extLst>
                    <a:ext uri="{FF2B5EF4-FFF2-40B4-BE49-F238E27FC236}">
                      <a16:creationId xmlns:a16="http://schemas.microsoft.com/office/drawing/2014/main" id="{5FBD921D-BF8E-46BF-9A72-0A02A9DF0AE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4" name="Freihandform: Form 673">
                  <a:extLst>
                    <a:ext uri="{FF2B5EF4-FFF2-40B4-BE49-F238E27FC236}">
                      <a16:creationId xmlns:a16="http://schemas.microsoft.com/office/drawing/2014/main" id="{AFD35A30-042F-49EF-B958-A92D2965018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5" name="Freihandform: Form 674">
                  <a:extLst>
                    <a:ext uri="{FF2B5EF4-FFF2-40B4-BE49-F238E27FC236}">
                      <a16:creationId xmlns:a16="http://schemas.microsoft.com/office/drawing/2014/main" id="{25806B29-F455-4706-91D3-36C0874A420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6" name="Freihandform: Form 675">
                  <a:extLst>
                    <a:ext uri="{FF2B5EF4-FFF2-40B4-BE49-F238E27FC236}">
                      <a16:creationId xmlns:a16="http://schemas.microsoft.com/office/drawing/2014/main" id="{A546080B-A30F-4492-98E7-4935220F4DB3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7" name="Ellipse 676">
                  <a:extLst>
                    <a:ext uri="{FF2B5EF4-FFF2-40B4-BE49-F238E27FC236}">
                      <a16:creationId xmlns:a16="http://schemas.microsoft.com/office/drawing/2014/main" id="{6E2D3DA4-4F16-4C85-9BD0-9941DA995FD3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8" name="Freihandform: Form 677">
                  <a:extLst>
                    <a:ext uri="{FF2B5EF4-FFF2-40B4-BE49-F238E27FC236}">
                      <a16:creationId xmlns:a16="http://schemas.microsoft.com/office/drawing/2014/main" id="{FCDFDEFC-A5D2-4621-ABF4-A4C2568A4D0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9" name="Freihandform: Form 678">
                  <a:extLst>
                    <a:ext uri="{FF2B5EF4-FFF2-40B4-BE49-F238E27FC236}">
                      <a16:creationId xmlns:a16="http://schemas.microsoft.com/office/drawing/2014/main" id="{08DC0D3A-E5E1-4177-9E5A-11B29EF1445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0" name="Freihandform: Form 679">
                  <a:extLst>
                    <a:ext uri="{FF2B5EF4-FFF2-40B4-BE49-F238E27FC236}">
                      <a16:creationId xmlns:a16="http://schemas.microsoft.com/office/drawing/2014/main" id="{523A3871-04F5-4A08-B333-AB5333156CED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1" name="Freihandform: Form 680">
                  <a:extLst>
                    <a:ext uri="{FF2B5EF4-FFF2-40B4-BE49-F238E27FC236}">
                      <a16:creationId xmlns:a16="http://schemas.microsoft.com/office/drawing/2014/main" id="{84484025-68BE-443E-88EC-89ABE8185492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2" name="Freihandform: Form 681">
                  <a:extLst>
                    <a:ext uri="{FF2B5EF4-FFF2-40B4-BE49-F238E27FC236}">
                      <a16:creationId xmlns:a16="http://schemas.microsoft.com/office/drawing/2014/main" id="{27F81787-DDF6-44D0-ACA5-8467CE7E6372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3" name="Freihandform: Form 682">
                  <a:extLst>
                    <a:ext uri="{FF2B5EF4-FFF2-40B4-BE49-F238E27FC236}">
                      <a16:creationId xmlns:a16="http://schemas.microsoft.com/office/drawing/2014/main" id="{B85ACF57-83EA-4E7E-AEFE-43889AC920A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4" name="Freihandform: Form 683">
                  <a:extLst>
                    <a:ext uri="{FF2B5EF4-FFF2-40B4-BE49-F238E27FC236}">
                      <a16:creationId xmlns:a16="http://schemas.microsoft.com/office/drawing/2014/main" id="{D1C153CF-5793-405D-A828-37ECF2785F2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14" name="Gruppieren 713">
                <a:extLst>
                  <a:ext uri="{FF2B5EF4-FFF2-40B4-BE49-F238E27FC236}">
                    <a16:creationId xmlns:a16="http://schemas.microsoft.com/office/drawing/2014/main" id="{F541167E-6E84-45D4-97DA-FF98215C94FF}"/>
                  </a:ext>
                </a:extLst>
              </p:cNvPr>
              <p:cNvGrpSpPr/>
              <p:nvPr/>
            </p:nvGrpSpPr>
            <p:grpSpPr>
              <a:xfrm flipV="1">
                <a:off x="4884298" y="6070653"/>
                <a:ext cx="900358" cy="89994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5" name="Rechteck 537">
                  <a:extLst>
                    <a:ext uri="{FF2B5EF4-FFF2-40B4-BE49-F238E27FC236}">
                      <a16:creationId xmlns:a16="http://schemas.microsoft.com/office/drawing/2014/main" id="{C2BEC1A6-BE49-4F44-8756-C64DFFAEBBA6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16" name="Freihandform: Form 715">
                  <a:extLst>
                    <a:ext uri="{FF2B5EF4-FFF2-40B4-BE49-F238E27FC236}">
                      <a16:creationId xmlns:a16="http://schemas.microsoft.com/office/drawing/2014/main" id="{BBAB7FCC-E1FC-4C80-8F50-7995FEA295B8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7" name="Freihandform: Form 716">
                  <a:extLst>
                    <a:ext uri="{FF2B5EF4-FFF2-40B4-BE49-F238E27FC236}">
                      <a16:creationId xmlns:a16="http://schemas.microsoft.com/office/drawing/2014/main" id="{89AA797B-8588-4AC4-8103-AFB35A5A1707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8" name="Freihandform: Form 717">
                  <a:extLst>
                    <a:ext uri="{FF2B5EF4-FFF2-40B4-BE49-F238E27FC236}">
                      <a16:creationId xmlns:a16="http://schemas.microsoft.com/office/drawing/2014/main" id="{FAF43D88-A86D-45ED-9C33-3451ACECA02A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9" name="Freihandform: Form 718">
                  <a:extLst>
                    <a:ext uri="{FF2B5EF4-FFF2-40B4-BE49-F238E27FC236}">
                      <a16:creationId xmlns:a16="http://schemas.microsoft.com/office/drawing/2014/main" id="{B553A205-41D6-4ECF-A5F5-28FCCC76DB9C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0" name="Ellipse 719">
                  <a:extLst>
                    <a:ext uri="{FF2B5EF4-FFF2-40B4-BE49-F238E27FC236}">
                      <a16:creationId xmlns:a16="http://schemas.microsoft.com/office/drawing/2014/main" id="{2B7B1657-70B6-4D1B-85C1-BFA3090B4C4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1" name="Freihandform: Form 720">
                  <a:extLst>
                    <a:ext uri="{FF2B5EF4-FFF2-40B4-BE49-F238E27FC236}">
                      <a16:creationId xmlns:a16="http://schemas.microsoft.com/office/drawing/2014/main" id="{8FE9AFC7-7B7B-41C4-8187-C52F2C62ED07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2" name="Freihandform: Form 721">
                  <a:extLst>
                    <a:ext uri="{FF2B5EF4-FFF2-40B4-BE49-F238E27FC236}">
                      <a16:creationId xmlns:a16="http://schemas.microsoft.com/office/drawing/2014/main" id="{5FA0ECD4-1725-4FF1-B14D-307526D0956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3" name="Freihandform: Form 722">
                  <a:extLst>
                    <a:ext uri="{FF2B5EF4-FFF2-40B4-BE49-F238E27FC236}">
                      <a16:creationId xmlns:a16="http://schemas.microsoft.com/office/drawing/2014/main" id="{3CC0EE2C-795E-452F-902F-90775BFE9C7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4" name="Freihandform: Form 723">
                  <a:extLst>
                    <a:ext uri="{FF2B5EF4-FFF2-40B4-BE49-F238E27FC236}">
                      <a16:creationId xmlns:a16="http://schemas.microsoft.com/office/drawing/2014/main" id="{A9EBA8A4-F507-4286-B068-EE0F1F084C4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5" name="Freihandform: Form 724">
                  <a:extLst>
                    <a:ext uri="{FF2B5EF4-FFF2-40B4-BE49-F238E27FC236}">
                      <a16:creationId xmlns:a16="http://schemas.microsoft.com/office/drawing/2014/main" id="{F6647251-32F3-477D-9536-C4F81995CAB1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6" name="Freihandform: Form 725">
                  <a:extLst>
                    <a:ext uri="{FF2B5EF4-FFF2-40B4-BE49-F238E27FC236}">
                      <a16:creationId xmlns:a16="http://schemas.microsoft.com/office/drawing/2014/main" id="{C219BC0F-FA1A-48AB-A9C6-62517EB5F9ED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7" name="Freihandform: Form 726">
                  <a:extLst>
                    <a:ext uri="{FF2B5EF4-FFF2-40B4-BE49-F238E27FC236}">
                      <a16:creationId xmlns:a16="http://schemas.microsoft.com/office/drawing/2014/main" id="{67746DA8-E8D4-453D-809F-6C2ABC04E5AE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43" name="Gruppieren 642">
                <a:extLst>
                  <a:ext uri="{FF2B5EF4-FFF2-40B4-BE49-F238E27FC236}">
                    <a16:creationId xmlns:a16="http://schemas.microsoft.com/office/drawing/2014/main" id="{62AA2EB4-4FB2-48E5-ACA5-73C2C1F62968}"/>
                  </a:ext>
                </a:extLst>
              </p:cNvPr>
              <p:cNvGrpSpPr/>
              <p:nvPr/>
            </p:nvGrpSpPr>
            <p:grpSpPr>
              <a:xfrm>
                <a:off x="4020715" y="6070668"/>
                <a:ext cx="900358" cy="899940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4" name="Rechteck 537">
                  <a:extLst>
                    <a:ext uri="{FF2B5EF4-FFF2-40B4-BE49-F238E27FC236}">
                      <a16:creationId xmlns:a16="http://schemas.microsoft.com/office/drawing/2014/main" id="{5D317E04-C6B7-4156-B62A-EE52F8635243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45" name="Freihandform: Form 644">
                  <a:extLst>
                    <a:ext uri="{FF2B5EF4-FFF2-40B4-BE49-F238E27FC236}">
                      <a16:creationId xmlns:a16="http://schemas.microsoft.com/office/drawing/2014/main" id="{6CEC300C-6589-4C39-8229-3A4251AE9DD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6" name="Freihandform: Form 645">
                  <a:extLst>
                    <a:ext uri="{FF2B5EF4-FFF2-40B4-BE49-F238E27FC236}">
                      <a16:creationId xmlns:a16="http://schemas.microsoft.com/office/drawing/2014/main" id="{C7AE00E2-FA53-47C8-BC67-05BC05CFC9F0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7" name="Freihandform: Form 646">
                  <a:extLst>
                    <a:ext uri="{FF2B5EF4-FFF2-40B4-BE49-F238E27FC236}">
                      <a16:creationId xmlns:a16="http://schemas.microsoft.com/office/drawing/2014/main" id="{DC699800-BBF9-4C32-AC06-346134C6AE3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8" name="Freihandform: Form 647">
                  <a:extLst>
                    <a:ext uri="{FF2B5EF4-FFF2-40B4-BE49-F238E27FC236}">
                      <a16:creationId xmlns:a16="http://schemas.microsoft.com/office/drawing/2014/main" id="{453D382F-1669-45E1-99A4-9850FB2203E5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9" name="Ellipse 648">
                  <a:extLst>
                    <a:ext uri="{FF2B5EF4-FFF2-40B4-BE49-F238E27FC236}">
                      <a16:creationId xmlns:a16="http://schemas.microsoft.com/office/drawing/2014/main" id="{AB692547-D177-46CD-B6B3-2E7BCCE501A8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0" name="Freihandform: Form 649">
                  <a:extLst>
                    <a:ext uri="{FF2B5EF4-FFF2-40B4-BE49-F238E27FC236}">
                      <a16:creationId xmlns:a16="http://schemas.microsoft.com/office/drawing/2014/main" id="{2DF80864-6120-4C85-B38E-D7286B3BB72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1" name="Freihandform: Form 650">
                  <a:extLst>
                    <a:ext uri="{FF2B5EF4-FFF2-40B4-BE49-F238E27FC236}">
                      <a16:creationId xmlns:a16="http://schemas.microsoft.com/office/drawing/2014/main" id="{8840BFD0-E140-4931-9400-433F6EDB00B6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2" name="Freihandform: Form 651">
                  <a:extLst>
                    <a:ext uri="{FF2B5EF4-FFF2-40B4-BE49-F238E27FC236}">
                      <a16:creationId xmlns:a16="http://schemas.microsoft.com/office/drawing/2014/main" id="{E4CAFF52-4A61-4EC2-955A-E7B51092A943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3" name="Freihandform: Form 652">
                  <a:extLst>
                    <a:ext uri="{FF2B5EF4-FFF2-40B4-BE49-F238E27FC236}">
                      <a16:creationId xmlns:a16="http://schemas.microsoft.com/office/drawing/2014/main" id="{C16F7ECC-BE27-4FD8-B679-9AF7540462D4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4" name="Freihandform: Form 653">
                  <a:extLst>
                    <a:ext uri="{FF2B5EF4-FFF2-40B4-BE49-F238E27FC236}">
                      <a16:creationId xmlns:a16="http://schemas.microsoft.com/office/drawing/2014/main" id="{9E338548-97C4-417F-A992-4AD51D21A0C0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5" name="Freihandform: Form 654">
                  <a:extLst>
                    <a:ext uri="{FF2B5EF4-FFF2-40B4-BE49-F238E27FC236}">
                      <a16:creationId xmlns:a16="http://schemas.microsoft.com/office/drawing/2014/main" id="{1E47B7B4-CA73-47B9-9E53-6F44BBC6EB7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6" name="Freihandform: Form 655">
                  <a:extLst>
                    <a:ext uri="{FF2B5EF4-FFF2-40B4-BE49-F238E27FC236}">
                      <a16:creationId xmlns:a16="http://schemas.microsoft.com/office/drawing/2014/main" id="{7AC4098F-A2CB-48FA-9D16-CDDAC0176599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85" name="Gruppieren 684">
                <a:extLst>
                  <a:ext uri="{FF2B5EF4-FFF2-40B4-BE49-F238E27FC236}">
                    <a16:creationId xmlns:a16="http://schemas.microsoft.com/office/drawing/2014/main" id="{3B3704BF-E19E-4D2A-B66D-2CE825478E61}"/>
                  </a:ext>
                </a:extLst>
              </p:cNvPr>
              <p:cNvGrpSpPr/>
              <p:nvPr/>
            </p:nvGrpSpPr>
            <p:grpSpPr>
              <a:xfrm rot="16200000">
                <a:off x="6606223" y="6075711"/>
                <a:ext cx="906976" cy="906554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6" name="Rechteck 537">
                  <a:extLst>
                    <a:ext uri="{FF2B5EF4-FFF2-40B4-BE49-F238E27FC236}">
                      <a16:creationId xmlns:a16="http://schemas.microsoft.com/office/drawing/2014/main" id="{395B9512-068A-4F3A-A0EF-1A441537874A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87" name="Freihandform: Form 686">
                  <a:extLst>
                    <a:ext uri="{FF2B5EF4-FFF2-40B4-BE49-F238E27FC236}">
                      <a16:creationId xmlns:a16="http://schemas.microsoft.com/office/drawing/2014/main" id="{5E7F5F20-FC4F-40A4-8FA1-8EDEF550F50D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8" name="Freihandform: Form 687">
                  <a:extLst>
                    <a:ext uri="{FF2B5EF4-FFF2-40B4-BE49-F238E27FC236}">
                      <a16:creationId xmlns:a16="http://schemas.microsoft.com/office/drawing/2014/main" id="{687C86DE-3359-4306-8545-3FD5A3804A79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9" name="Freihandform: Form 688">
                  <a:extLst>
                    <a:ext uri="{FF2B5EF4-FFF2-40B4-BE49-F238E27FC236}">
                      <a16:creationId xmlns:a16="http://schemas.microsoft.com/office/drawing/2014/main" id="{1E2FF9BD-DBEC-4125-B2B5-C0A73FB71893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0" name="Freihandform: Form 689">
                  <a:extLst>
                    <a:ext uri="{FF2B5EF4-FFF2-40B4-BE49-F238E27FC236}">
                      <a16:creationId xmlns:a16="http://schemas.microsoft.com/office/drawing/2014/main" id="{92BF0ECB-F5EA-4F36-9CB1-257561446209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1" name="Ellipse 690">
                  <a:extLst>
                    <a:ext uri="{FF2B5EF4-FFF2-40B4-BE49-F238E27FC236}">
                      <a16:creationId xmlns:a16="http://schemas.microsoft.com/office/drawing/2014/main" id="{D718846F-86B5-48B6-AD12-6C18B90212B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2" name="Freihandform: Form 691">
                  <a:extLst>
                    <a:ext uri="{FF2B5EF4-FFF2-40B4-BE49-F238E27FC236}">
                      <a16:creationId xmlns:a16="http://schemas.microsoft.com/office/drawing/2014/main" id="{EDDC4BD7-FCA3-4C77-8C44-FCCCB976CCE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3" name="Freihandform: Form 692">
                  <a:extLst>
                    <a:ext uri="{FF2B5EF4-FFF2-40B4-BE49-F238E27FC236}">
                      <a16:creationId xmlns:a16="http://schemas.microsoft.com/office/drawing/2014/main" id="{88825B70-BCE9-4F12-A638-D0030432E6C8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4" name="Freihandform: Form 693">
                  <a:extLst>
                    <a:ext uri="{FF2B5EF4-FFF2-40B4-BE49-F238E27FC236}">
                      <a16:creationId xmlns:a16="http://schemas.microsoft.com/office/drawing/2014/main" id="{853BFF3C-BC0A-493C-8AF2-6B3245197904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5" name="Freihandform: Form 694">
                  <a:extLst>
                    <a:ext uri="{FF2B5EF4-FFF2-40B4-BE49-F238E27FC236}">
                      <a16:creationId xmlns:a16="http://schemas.microsoft.com/office/drawing/2014/main" id="{492F08E1-DD74-4CFE-822A-424E92318C2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6" name="Freihandform: Form 695">
                  <a:extLst>
                    <a:ext uri="{FF2B5EF4-FFF2-40B4-BE49-F238E27FC236}">
                      <a16:creationId xmlns:a16="http://schemas.microsoft.com/office/drawing/2014/main" id="{E2A8FF63-0E84-434E-8160-81C9375EB3C4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7" name="Freihandform: Form 696">
                  <a:extLst>
                    <a:ext uri="{FF2B5EF4-FFF2-40B4-BE49-F238E27FC236}">
                      <a16:creationId xmlns:a16="http://schemas.microsoft.com/office/drawing/2014/main" id="{9D0959D0-1A8F-49CC-8A05-C18AF302044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8" name="Freihandform: Form 697">
                  <a:extLst>
                    <a:ext uri="{FF2B5EF4-FFF2-40B4-BE49-F238E27FC236}">
                      <a16:creationId xmlns:a16="http://schemas.microsoft.com/office/drawing/2014/main" id="{CEFA0960-8826-4954-93C1-42CAC9D30C8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DE60634A-54EE-46FC-966C-777354E2F073}"/>
                </a:ext>
              </a:extLst>
            </p:cNvPr>
            <p:cNvGrpSpPr/>
            <p:nvPr/>
          </p:nvGrpSpPr>
          <p:grpSpPr>
            <a:xfrm>
              <a:off x="2934364" y="-446157"/>
              <a:ext cx="7327775" cy="6628303"/>
              <a:chOff x="2934364" y="-446157"/>
              <a:chExt cx="7327775" cy="6628303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2E9EDF97-4934-4117-BB68-BA904F77A75C}"/>
                  </a:ext>
                </a:extLst>
              </p:cNvPr>
              <p:cNvGrpSpPr/>
              <p:nvPr/>
            </p:nvGrpSpPr>
            <p:grpSpPr>
              <a:xfrm>
                <a:off x="2934364" y="-1531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3A653871-91CB-4CE3-8EA1-6F5F85B14B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740A9156-BF85-4948-80EE-A257BE28D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32" name="Gruppieren 431">
                <a:extLst>
                  <a:ext uri="{FF2B5EF4-FFF2-40B4-BE49-F238E27FC236}">
                    <a16:creationId xmlns:a16="http://schemas.microsoft.com/office/drawing/2014/main" id="{C7789CA7-4E36-43E5-84F9-36EECDD90009}"/>
                  </a:ext>
                </a:extLst>
              </p:cNvPr>
              <p:cNvGrpSpPr/>
              <p:nvPr/>
            </p:nvGrpSpPr>
            <p:grpSpPr>
              <a:xfrm>
                <a:off x="5395079" y="5683100"/>
                <a:ext cx="252628" cy="252628"/>
                <a:chOff x="1207699" y="-401128"/>
                <a:chExt cx="7660256" cy="7660256"/>
              </a:xfrm>
            </p:grpSpPr>
            <p:sp>
              <p:nvSpPr>
                <p:cNvPr id="433" name="Ellipse 432">
                  <a:extLst>
                    <a:ext uri="{FF2B5EF4-FFF2-40B4-BE49-F238E27FC236}">
                      <a16:creationId xmlns:a16="http://schemas.microsoft.com/office/drawing/2014/main" id="{D4E5A6BF-CE93-40FF-9903-455AF7B33F6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4" name="Freihandform: Form 433">
                  <a:extLst>
                    <a:ext uri="{FF2B5EF4-FFF2-40B4-BE49-F238E27FC236}">
                      <a16:creationId xmlns:a16="http://schemas.microsoft.com/office/drawing/2014/main" id="{1F1EE172-EEA8-4F4E-A8A1-72F300B61EF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70CF01A7-6C71-4001-A78D-2A89B219EB43}"/>
                  </a:ext>
                </a:extLst>
              </p:cNvPr>
              <p:cNvGrpSpPr/>
              <p:nvPr/>
            </p:nvGrpSpPr>
            <p:grpSpPr>
              <a:xfrm>
                <a:off x="3333544" y="1346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B671838-C9E1-43F9-8A41-CDD201C85D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473CAA18-E32A-4A35-8C41-A85BEF910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0814C1A0-C8F4-461C-9A85-9A1804178B4E}"/>
                  </a:ext>
                </a:extLst>
              </p:cNvPr>
              <p:cNvGrpSpPr/>
              <p:nvPr/>
            </p:nvGrpSpPr>
            <p:grpSpPr>
              <a:xfrm rot="20005782">
                <a:off x="3600141" y="-975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973E016E-46C6-458B-BC3E-57C0B811D2D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FED98A28-DBF2-4C86-9D1B-1E4EF9B532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5D84023E-20D5-4C1D-9791-0D574D9AD3CD}"/>
                  </a:ext>
                </a:extLst>
              </p:cNvPr>
              <p:cNvGrpSpPr/>
              <p:nvPr/>
            </p:nvGrpSpPr>
            <p:grpSpPr>
              <a:xfrm>
                <a:off x="3172857" y="454892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F1C86E2B-7B23-494D-B0FA-9B44716A3F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584A1AFF-14C2-4E1D-B3C8-6C6E97AD0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E71E2F0B-B5E6-41A2-AC06-3227753B8EA9}"/>
                  </a:ext>
                </a:extLst>
              </p:cNvPr>
              <p:cNvGrpSpPr/>
              <p:nvPr/>
            </p:nvGrpSpPr>
            <p:grpSpPr>
              <a:xfrm rot="7238686">
                <a:off x="3480821" y="4227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E2969A09-2D5D-4B0E-AE2E-352F7CF1F66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7FD80451-B1D3-4038-A797-98ABE4A97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05598DA6-9EB0-43CD-9C23-A37826DD933A}"/>
                  </a:ext>
                </a:extLst>
              </p:cNvPr>
              <p:cNvGrpSpPr/>
              <p:nvPr/>
            </p:nvGrpSpPr>
            <p:grpSpPr>
              <a:xfrm>
                <a:off x="3465441" y="1025769"/>
                <a:ext cx="704850" cy="704850"/>
                <a:chOff x="1207699" y="-401128"/>
                <a:chExt cx="7660256" cy="7660256"/>
              </a:xfrm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594A06AD-77A0-42F5-8BEC-506946C077F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13B99096-2A45-4DE9-9B9B-C8017DAA0D9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4B220E16-824C-42DA-99A7-16223EDA5A19}"/>
                  </a:ext>
                </a:extLst>
              </p:cNvPr>
              <p:cNvGrpSpPr/>
              <p:nvPr/>
            </p:nvGrpSpPr>
            <p:grpSpPr>
              <a:xfrm>
                <a:off x="3212540" y="123822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8A2477A5-0BA7-4C7F-9C90-365FA4F044E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1765AA11-6FAF-4777-8187-663E3D4F086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05CBA934-3EDE-4CDD-8BF5-9EB52AF1E589}"/>
                  </a:ext>
                </a:extLst>
              </p:cNvPr>
              <p:cNvGrpSpPr/>
              <p:nvPr/>
            </p:nvGrpSpPr>
            <p:grpSpPr>
              <a:xfrm rot="12002336">
                <a:off x="3430284" y="141658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1C64AD7F-665E-4593-A205-6F438EED5D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6C9DD076-72CA-46F5-BC4F-F447C35308E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295CD097-6F2D-47F3-815A-E35C5C37D92E}"/>
                  </a:ext>
                </a:extLst>
              </p:cNvPr>
              <p:cNvGrpSpPr/>
              <p:nvPr/>
            </p:nvGrpSpPr>
            <p:grpSpPr>
              <a:xfrm>
                <a:off x="3067674" y="212879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EF9FC836-0EF8-4F2F-9375-28FE88F311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0A7E7014-BCC0-4928-8671-6E3328A901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35FB61E1-F8AB-49E5-8928-70FBA4FAB4F0}"/>
                  </a:ext>
                </a:extLst>
              </p:cNvPr>
              <p:cNvGrpSpPr/>
              <p:nvPr/>
            </p:nvGrpSpPr>
            <p:grpSpPr>
              <a:xfrm>
                <a:off x="3401262" y="1955531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FEEAAD9F-A13D-4783-8B4A-77EAB805FBA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B1AAFE76-7A90-45F7-A883-8CFDC8F837D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9" name="Gruppieren 68">
                <a:extLst>
                  <a:ext uri="{FF2B5EF4-FFF2-40B4-BE49-F238E27FC236}">
                    <a16:creationId xmlns:a16="http://schemas.microsoft.com/office/drawing/2014/main" id="{9C2B9F20-3732-4201-BCDA-2832C94DABC7}"/>
                  </a:ext>
                </a:extLst>
              </p:cNvPr>
              <p:cNvGrpSpPr/>
              <p:nvPr/>
            </p:nvGrpSpPr>
            <p:grpSpPr>
              <a:xfrm>
                <a:off x="3168717" y="244158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7AC27E28-0BDC-48B0-A7F6-77AA64301CF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Freihandform: Form 70">
                  <a:extLst>
                    <a:ext uri="{FF2B5EF4-FFF2-40B4-BE49-F238E27FC236}">
                      <a16:creationId xmlns:a16="http://schemas.microsoft.com/office/drawing/2014/main" id="{83D56FCA-A0F7-445C-AF7E-FA7436E506D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785AD4F8-A8FF-4780-9C07-49D3F9CF571C}"/>
                  </a:ext>
                </a:extLst>
              </p:cNvPr>
              <p:cNvGrpSpPr/>
              <p:nvPr/>
            </p:nvGrpSpPr>
            <p:grpSpPr>
              <a:xfrm>
                <a:off x="3110770" y="2665950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2C3DB153-11C4-41F3-A3BF-3FDCF2D346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Freihandform: Form 73">
                  <a:extLst>
                    <a:ext uri="{FF2B5EF4-FFF2-40B4-BE49-F238E27FC236}">
                      <a16:creationId xmlns:a16="http://schemas.microsoft.com/office/drawing/2014/main" id="{F2D15945-1358-4C2D-83C0-CCEE5F1E457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FB8CB0EE-7403-4E5D-8846-F234F1696CD6}"/>
                  </a:ext>
                </a:extLst>
              </p:cNvPr>
              <p:cNvGrpSpPr/>
              <p:nvPr/>
            </p:nvGrpSpPr>
            <p:grpSpPr>
              <a:xfrm>
                <a:off x="3419981" y="298310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6" name="Ellipse 75">
                  <a:extLst>
                    <a:ext uri="{FF2B5EF4-FFF2-40B4-BE49-F238E27FC236}">
                      <a16:creationId xmlns:a16="http://schemas.microsoft.com/office/drawing/2014/main" id="{6BF6AFBC-B5F5-46AC-B416-D1D197BBFB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Freihandform: Form 76">
                  <a:extLst>
                    <a:ext uri="{FF2B5EF4-FFF2-40B4-BE49-F238E27FC236}">
                      <a16:creationId xmlns:a16="http://schemas.microsoft.com/office/drawing/2014/main" id="{FC1ECE1B-7AB9-4649-82D9-0F780C8C07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29CE6153-337A-4F9E-B37D-7BA6B76E0CBC}"/>
                  </a:ext>
                </a:extLst>
              </p:cNvPr>
              <p:cNvGrpSpPr/>
              <p:nvPr/>
            </p:nvGrpSpPr>
            <p:grpSpPr>
              <a:xfrm>
                <a:off x="3360360" y="25746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D614CD07-0A81-4FDA-89E4-16CB345D8D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" name="Freihandform: Form 79">
                  <a:extLst>
                    <a:ext uri="{FF2B5EF4-FFF2-40B4-BE49-F238E27FC236}">
                      <a16:creationId xmlns:a16="http://schemas.microsoft.com/office/drawing/2014/main" id="{FDA7ED3E-A169-4A81-8235-D2A62A843D4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B0652499-F57C-453E-AE4B-663C65BD0A83}"/>
                  </a:ext>
                </a:extLst>
              </p:cNvPr>
              <p:cNvGrpSpPr/>
              <p:nvPr/>
            </p:nvGrpSpPr>
            <p:grpSpPr>
              <a:xfrm>
                <a:off x="3313803" y="21451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9DD9BDAF-D1E0-4340-9F76-3B34BF6329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Freihandform: Form 82">
                  <a:extLst>
                    <a:ext uri="{FF2B5EF4-FFF2-40B4-BE49-F238E27FC236}">
                      <a16:creationId xmlns:a16="http://schemas.microsoft.com/office/drawing/2014/main" id="{1A7FE67E-B1C1-403F-86DC-9AAA1255519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BC0047B3-CBCE-404E-9573-84731E3B2FC2}"/>
                  </a:ext>
                </a:extLst>
              </p:cNvPr>
              <p:cNvGrpSpPr/>
              <p:nvPr/>
            </p:nvGrpSpPr>
            <p:grpSpPr>
              <a:xfrm rot="6527480">
                <a:off x="3222036" y="339654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1B09A496-3033-4C87-8826-C9A3429613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6" name="Freihandform: Form 85">
                  <a:extLst>
                    <a:ext uri="{FF2B5EF4-FFF2-40B4-BE49-F238E27FC236}">
                      <a16:creationId xmlns:a16="http://schemas.microsoft.com/office/drawing/2014/main" id="{55AA98DE-FD01-44BB-8210-813B7E3A692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3BCC821E-F143-4EA1-8730-83A679394585}"/>
                  </a:ext>
                </a:extLst>
              </p:cNvPr>
              <p:cNvGrpSpPr/>
              <p:nvPr/>
            </p:nvGrpSpPr>
            <p:grpSpPr>
              <a:xfrm rot="3600000">
                <a:off x="3377529" y="317472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90FA904D-2967-4EE3-92EF-6F2B674DF1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9" name="Freihandform: Form 88">
                  <a:extLst>
                    <a:ext uri="{FF2B5EF4-FFF2-40B4-BE49-F238E27FC236}">
                      <a16:creationId xmlns:a16="http://schemas.microsoft.com/office/drawing/2014/main" id="{7EC3D939-2AD2-4B1B-80BF-4FE865D022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BC9F82DF-6829-4569-87A8-9BDED733D270}"/>
                  </a:ext>
                </a:extLst>
              </p:cNvPr>
              <p:cNvGrpSpPr/>
              <p:nvPr/>
            </p:nvGrpSpPr>
            <p:grpSpPr>
              <a:xfrm>
                <a:off x="3429772" y="39164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18D09D2B-0967-4619-955E-19AEA66414F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Freihandform: Form 91">
                  <a:extLst>
                    <a:ext uri="{FF2B5EF4-FFF2-40B4-BE49-F238E27FC236}">
                      <a16:creationId xmlns:a16="http://schemas.microsoft.com/office/drawing/2014/main" id="{7923D8BE-1B3D-4710-AFB7-376CC271791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64B74FEE-30F5-422C-A554-85E57C330EE5}"/>
                  </a:ext>
                </a:extLst>
              </p:cNvPr>
              <p:cNvGrpSpPr/>
              <p:nvPr/>
            </p:nvGrpSpPr>
            <p:grpSpPr>
              <a:xfrm rot="13478302">
                <a:off x="3310288" y="436544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6FF39E93-D0FE-4BF1-A344-2A93244F6B2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Freihandform: Form 94">
                  <a:extLst>
                    <a:ext uri="{FF2B5EF4-FFF2-40B4-BE49-F238E27FC236}">
                      <a16:creationId xmlns:a16="http://schemas.microsoft.com/office/drawing/2014/main" id="{9DE19FAF-0A35-45FA-97D4-74BB870A5C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D506D005-474C-4889-B782-3B4CC1CAD97F}"/>
                  </a:ext>
                </a:extLst>
              </p:cNvPr>
              <p:cNvGrpSpPr/>
              <p:nvPr/>
            </p:nvGrpSpPr>
            <p:grpSpPr>
              <a:xfrm>
                <a:off x="3335584" y="465912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EE92FF8E-689F-466F-9907-60208B90D43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Freihandform: Form 97">
                  <a:extLst>
                    <a:ext uri="{FF2B5EF4-FFF2-40B4-BE49-F238E27FC236}">
                      <a16:creationId xmlns:a16="http://schemas.microsoft.com/office/drawing/2014/main" id="{EF5D7B93-3B1D-4EAB-8D07-661EB70F536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5BADCD70-0AD6-433C-8A7F-51369AFE5E74}"/>
                  </a:ext>
                </a:extLst>
              </p:cNvPr>
              <p:cNvGrpSpPr/>
              <p:nvPr/>
            </p:nvGrpSpPr>
            <p:grpSpPr>
              <a:xfrm>
                <a:off x="3326854" y="47823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504C1BA0-7D05-4425-B2D3-A8A97629B8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Freihandform: Form 100">
                  <a:extLst>
                    <a:ext uri="{FF2B5EF4-FFF2-40B4-BE49-F238E27FC236}">
                      <a16:creationId xmlns:a16="http://schemas.microsoft.com/office/drawing/2014/main" id="{08820B38-0F2A-40D0-B32F-B935E35BC47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D9F2CCB6-6481-4454-83EF-12D6483AA4B7}"/>
                  </a:ext>
                </a:extLst>
              </p:cNvPr>
              <p:cNvGrpSpPr/>
              <p:nvPr/>
            </p:nvGrpSpPr>
            <p:grpSpPr>
              <a:xfrm>
                <a:off x="3327656" y="5358948"/>
                <a:ext cx="334712" cy="334712"/>
                <a:chOff x="1207699" y="-401128"/>
                <a:chExt cx="7660256" cy="7660256"/>
              </a:xfrm>
            </p:grpSpPr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39E2C79C-580E-48BB-BD59-9DF45169E01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Freihandform: Form 103">
                  <a:extLst>
                    <a:ext uri="{FF2B5EF4-FFF2-40B4-BE49-F238E27FC236}">
                      <a16:creationId xmlns:a16="http://schemas.microsoft.com/office/drawing/2014/main" id="{AD1C8FE6-FA9B-4D90-84C8-2BE8771DF82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" name="Gruppieren 104">
                <a:extLst>
                  <a:ext uri="{FF2B5EF4-FFF2-40B4-BE49-F238E27FC236}">
                    <a16:creationId xmlns:a16="http://schemas.microsoft.com/office/drawing/2014/main" id="{07ADBF0B-FEA5-4BF1-9490-3F4186B2DC90}"/>
                  </a:ext>
                </a:extLst>
              </p:cNvPr>
              <p:cNvGrpSpPr/>
              <p:nvPr/>
            </p:nvGrpSpPr>
            <p:grpSpPr>
              <a:xfrm>
                <a:off x="3537763" y="528330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10EBA441-60B3-4B17-BCDC-EB3E57E3B38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Freihandform: Form 106">
                  <a:extLst>
                    <a:ext uri="{FF2B5EF4-FFF2-40B4-BE49-F238E27FC236}">
                      <a16:creationId xmlns:a16="http://schemas.microsoft.com/office/drawing/2014/main" id="{DB3BDA27-2800-47B8-840A-789701099B9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17BD9C21-E974-42FC-9B91-4851A5AC1A35}"/>
                  </a:ext>
                </a:extLst>
              </p:cNvPr>
              <p:cNvGrpSpPr/>
              <p:nvPr/>
            </p:nvGrpSpPr>
            <p:grpSpPr>
              <a:xfrm rot="14186678">
                <a:off x="3235956" y="437904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09" name="Ellipse 108">
                  <a:extLst>
                    <a:ext uri="{FF2B5EF4-FFF2-40B4-BE49-F238E27FC236}">
                      <a16:creationId xmlns:a16="http://schemas.microsoft.com/office/drawing/2014/main" id="{D5A0C75C-E7DD-4DBE-A416-2F86C00D0F0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Freihandform: Form 109">
                  <a:extLst>
                    <a:ext uri="{FF2B5EF4-FFF2-40B4-BE49-F238E27FC236}">
                      <a16:creationId xmlns:a16="http://schemas.microsoft.com/office/drawing/2014/main" id="{5429389B-B5C7-4A91-9C6E-66D9758F454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0704F771-B379-47CE-A510-15A4141D1055}"/>
                  </a:ext>
                </a:extLst>
              </p:cNvPr>
              <p:cNvGrpSpPr/>
              <p:nvPr/>
            </p:nvGrpSpPr>
            <p:grpSpPr>
              <a:xfrm>
                <a:off x="3090569" y="39047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9631F1F3-6A99-4C37-AAC4-80EADCDA9BD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C0038E34-AB8D-4F4D-A813-DEEB90A67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BEC5C221-1A09-463E-A887-8A0B0F09E16F}"/>
                  </a:ext>
                </a:extLst>
              </p:cNvPr>
              <p:cNvGrpSpPr/>
              <p:nvPr/>
            </p:nvGrpSpPr>
            <p:grpSpPr>
              <a:xfrm>
                <a:off x="3410019" y="35937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DAF129E-DD90-47FD-8F4C-F89208B095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Freihandform: Form 115">
                  <a:extLst>
                    <a:ext uri="{FF2B5EF4-FFF2-40B4-BE49-F238E27FC236}">
                      <a16:creationId xmlns:a16="http://schemas.microsoft.com/office/drawing/2014/main" id="{91BAC73F-699E-4362-AAF5-01A3612CF48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485E25B7-01CC-49AB-892F-A3C79D9FEA90}"/>
                  </a:ext>
                </a:extLst>
              </p:cNvPr>
              <p:cNvGrpSpPr/>
              <p:nvPr/>
            </p:nvGrpSpPr>
            <p:grpSpPr>
              <a:xfrm>
                <a:off x="3864970" y="4996267"/>
                <a:ext cx="437496" cy="43749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61314380-331C-49B3-A9D7-B8F290C5A4F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Freihandform: Form 118">
                  <a:extLst>
                    <a:ext uri="{FF2B5EF4-FFF2-40B4-BE49-F238E27FC236}">
                      <a16:creationId xmlns:a16="http://schemas.microsoft.com/office/drawing/2014/main" id="{5202E04D-A5B5-413A-9477-DEEED65DA26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DE72A454-E855-4832-AD75-E9B41D879B82}"/>
                  </a:ext>
                </a:extLst>
              </p:cNvPr>
              <p:cNvGrpSpPr/>
              <p:nvPr/>
            </p:nvGrpSpPr>
            <p:grpSpPr>
              <a:xfrm>
                <a:off x="4248030" y="546597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6412DBB3-7F8D-49D3-9323-E7514063A36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EBEAA1A5-8428-4205-BE88-B52F0A772F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3" name="Gruppieren 122">
                <a:extLst>
                  <a:ext uri="{FF2B5EF4-FFF2-40B4-BE49-F238E27FC236}">
                    <a16:creationId xmlns:a16="http://schemas.microsoft.com/office/drawing/2014/main" id="{5F97360E-8EE1-4C42-89CA-E4F4D1EF1D5C}"/>
                  </a:ext>
                </a:extLst>
              </p:cNvPr>
              <p:cNvGrpSpPr/>
              <p:nvPr/>
            </p:nvGrpSpPr>
            <p:grpSpPr>
              <a:xfrm>
                <a:off x="4104017" y="515721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F8AF4C8B-C5F6-4EB7-B259-E3FE4E41546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66658606-5119-4EAC-891C-E0DE440F12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1A6F7E2B-BF14-4D80-A874-AAEF0CC36408}"/>
                  </a:ext>
                </a:extLst>
              </p:cNvPr>
              <p:cNvGrpSpPr/>
              <p:nvPr/>
            </p:nvGrpSpPr>
            <p:grpSpPr>
              <a:xfrm>
                <a:off x="7269602" y="5703231"/>
                <a:ext cx="252628" cy="25262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34DE6AED-C025-4A31-BE44-8D4B09C203B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14C53C8A-B4A1-4A4A-AA44-D3ABC1DB1EB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FF7F1782-45F6-414C-BF54-4C6A3C61701A}"/>
                  </a:ext>
                </a:extLst>
              </p:cNvPr>
              <p:cNvGrpSpPr/>
              <p:nvPr/>
            </p:nvGrpSpPr>
            <p:grpSpPr>
              <a:xfrm rot="4316089">
                <a:off x="4472381" y="5540943"/>
                <a:ext cx="443490" cy="44349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6C88D729-80E8-4248-B06B-C932AA120E3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Freihandform: Form 130">
                  <a:extLst>
                    <a:ext uri="{FF2B5EF4-FFF2-40B4-BE49-F238E27FC236}">
                      <a16:creationId xmlns:a16="http://schemas.microsoft.com/office/drawing/2014/main" id="{8DF7A80F-E105-4D0A-9228-6FA06FE18C0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0B4B6D73-5999-4AE5-8436-7438C7F762F5}"/>
                  </a:ext>
                </a:extLst>
              </p:cNvPr>
              <p:cNvGrpSpPr/>
              <p:nvPr/>
            </p:nvGrpSpPr>
            <p:grpSpPr>
              <a:xfrm rot="13766166">
                <a:off x="8124598" y="5467359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3" name="Ellipse 132">
                  <a:extLst>
                    <a:ext uri="{FF2B5EF4-FFF2-40B4-BE49-F238E27FC236}">
                      <a16:creationId xmlns:a16="http://schemas.microsoft.com/office/drawing/2014/main" id="{5204ECBC-A58B-4D68-9BF9-B76AB7F121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19DB2DCC-978D-4B51-BC08-3601106F7EB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98B9C2BE-BE65-4B5B-B52E-3BF854E2850E}"/>
                  </a:ext>
                </a:extLst>
              </p:cNvPr>
              <p:cNvGrpSpPr/>
              <p:nvPr/>
            </p:nvGrpSpPr>
            <p:grpSpPr>
              <a:xfrm>
                <a:off x="8734357" y="550271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FD196B41-5F90-47B5-9C48-72221273453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Freihandform: Form 136">
                  <a:extLst>
                    <a:ext uri="{FF2B5EF4-FFF2-40B4-BE49-F238E27FC236}">
                      <a16:creationId xmlns:a16="http://schemas.microsoft.com/office/drawing/2014/main" id="{B0639AB6-4B79-4405-B25B-A84669BC1E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9552578-89C2-4126-B2AC-7F98619B6890}"/>
                  </a:ext>
                </a:extLst>
              </p:cNvPr>
              <p:cNvGrpSpPr/>
              <p:nvPr/>
            </p:nvGrpSpPr>
            <p:grpSpPr>
              <a:xfrm>
                <a:off x="8997633" y="5169854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D41814D2-5765-4B06-BE33-E7E91802BC1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192F4B64-2C6C-4DA4-9CE5-D1C24F53AA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E1F279C9-F4EA-49F0-AFD6-54E0FEA68D53}"/>
                  </a:ext>
                </a:extLst>
              </p:cNvPr>
              <p:cNvGrpSpPr/>
              <p:nvPr/>
            </p:nvGrpSpPr>
            <p:grpSpPr>
              <a:xfrm>
                <a:off x="9177788" y="4837713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9737A987-5C0B-41FF-B31D-C75D5EAD03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Freihandform: Form 142">
                  <a:extLst>
                    <a:ext uri="{FF2B5EF4-FFF2-40B4-BE49-F238E27FC236}">
                      <a16:creationId xmlns:a16="http://schemas.microsoft.com/office/drawing/2014/main" id="{824B96B3-FC59-42B8-986C-8DBEA8330C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14DAAD28-1B6D-427F-9AC7-D15935CDADDF}"/>
                  </a:ext>
                </a:extLst>
              </p:cNvPr>
              <p:cNvGrpSpPr/>
              <p:nvPr/>
            </p:nvGrpSpPr>
            <p:grpSpPr>
              <a:xfrm rot="13478302">
                <a:off x="9357811" y="534462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A44832C8-1229-4360-94E2-9F2E4D4B9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AA441326-AC75-45C8-9E94-1B4C39E91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7" name="Gruppieren 146">
                <a:extLst>
                  <a:ext uri="{FF2B5EF4-FFF2-40B4-BE49-F238E27FC236}">
                    <a16:creationId xmlns:a16="http://schemas.microsoft.com/office/drawing/2014/main" id="{374BA40B-9FE9-49F3-BCD5-E20F9DD7BBB3}"/>
                  </a:ext>
                </a:extLst>
              </p:cNvPr>
              <p:cNvGrpSpPr/>
              <p:nvPr/>
            </p:nvGrpSpPr>
            <p:grpSpPr>
              <a:xfrm>
                <a:off x="9491563" y="482494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4ACE1EA1-86FE-429D-9D3C-B2B0A57598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Freihandform: Form 148">
                  <a:extLst>
                    <a:ext uri="{FF2B5EF4-FFF2-40B4-BE49-F238E27FC236}">
                      <a16:creationId xmlns:a16="http://schemas.microsoft.com/office/drawing/2014/main" id="{398C6367-9A41-4580-A896-CFB6D40CC4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CD450D97-D968-4D5F-A1D1-0EC539AE5ED4}"/>
                  </a:ext>
                </a:extLst>
              </p:cNvPr>
              <p:cNvGrpSpPr/>
              <p:nvPr/>
            </p:nvGrpSpPr>
            <p:grpSpPr>
              <a:xfrm>
                <a:off x="9076285" y="43594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39B4680-34C0-49A0-B7C5-64BA2C477A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1537A6ED-46F2-4A11-BF63-65B52D0935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3AF382BB-5717-4C7C-8C87-8B319B69762E}"/>
                  </a:ext>
                </a:extLst>
              </p:cNvPr>
              <p:cNvGrpSpPr/>
              <p:nvPr/>
            </p:nvGrpSpPr>
            <p:grpSpPr>
              <a:xfrm>
                <a:off x="9370328" y="4174552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54" name="Ellipse 153">
                  <a:extLst>
                    <a:ext uri="{FF2B5EF4-FFF2-40B4-BE49-F238E27FC236}">
                      <a16:creationId xmlns:a16="http://schemas.microsoft.com/office/drawing/2014/main" id="{035F0B22-6197-40CC-BC15-79C4BA922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5" name="Freihandform: Form 154">
                  <a:extLst>
                    <a:ext uri="{FF2B5EF4-FFF2-40B4-BE49-F238E27FC236}">
                      <a16:creationId xmlns:a16="http://schemas.microsoft.com/office/drawing/2014/main" id="{AC8293EF-16C5-42D4-8B72-0BBAE07A95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55D65766-3AE6-4C72-9CE4-66659A8FCC68}"/>
                  </a:ext>
                </a:extLst>
              </p:cNvPr>
              <p:cNvGrpSpPr/>
              <p:nvPr/>
            </p:nvGrpSpPr>
            <p:grpSpPr>
              <a:xfrm>
                <a:off x="8894313" y="34942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C1972874-41D0-4030-8AF5-78E52ABAAD3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7D3EA3AA-AD80-43D1-B509-B1C5E7F954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4EF9AD00-BC20-459F-982E-2FE0AD96170B}"/>
                  </a:ext>
                </a:extLst>
              </p:cNvPr>
              <p:cNvGrpSpPr/>
              <p:nvPr/>
            </p:nvGrpSpPr>
            <p:grpSpPr>
              <a:xfrm>
                <a:off x="9084854" y="39399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4CEA371D-BF6A-4406-8F03-0A0C8F3FFA4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9" name="Freihandform: Form 168">
                  <a:extLst>
                    <a:ext uri="{FF2B5EF4-FFF2-40B4-BE49-F238E27FC236}">
                      <a16:creationId xmlns:a16="http://schemas.microsoft.com/office/drawing/2014/main" id="{812E46B8-DDBB-4645-995A-93D572535B9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49327C9C-2E97-42AD-BCD2-76E8CEE1B684}"/>
                  </a:ext>
                </a:extLst>
              </p:cNvPr>
              <p:cNvGrpSpPr/>
              <p:nvPr/>
            </p:nvGrpSpPr>
            <p:grpSpPr>
              <a:xfrm>
                <a:off x="9139138" y="355992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71" name="Ellipse 170">
                  <a:extLst>
                    <a:ext uri="{FF2B5EF4-FFF2-40B4-BE49-F238E27FC236}">
                      <a16:creationId xmlns:a16="http://schemas.microsoft.com/office/drawing/2014/main" id="{BCD09D56-3626-4159-8A03-0ADFC4E60F3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2" name="Freihandform: Form 171">
                  <a:extLst>
                    <a:ext uri="{FF2B5EF4-FFF2-40B4-BE49-F238E27FC236}">
                      <a16:creationId xmlns:a16="http://schemas.microsoft.com/office/drawing/2014/main" id="{AB478056-5CE8-4D2F-8243-A0A18DB05B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3" name="Gruppieren 172">
                <a:extLst>
                  <a:ext uri="{FF2B5EF4-FFF2-40B4-BE49-F238E27FC236}">
                    <a16:creationId xmlns:a16="http://schemas.microsoft.com/office/drawing/2014/main" id="{6D8D8EEE-D632-4D8C-A81D-E723709E4D78}"/>
                  </a:ext>
                </a:extLst>
              </p:cNvPr>
              <p:cNvGrpSpPr/>
              <p:nvPr/>
            </p:nvGrpSpPr>
            <p:grpSpPr>
              <a:xfrm rot="6527480">
                <a:off x="9444140" y="3797721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74" name="Ellipse 173">
                  <a:extLst>
                    <a:ext uri="{FF2B5EF4-FFF2-40B4-BE49-F238E27FC236}">
                      <a16:creationId xmlns:a16="http://schemas.microsoft.com/office/drawing/2014/main" id="{AB43D9A7-97E0-4406-9168-4779951034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5" name="Freihandform: Form 174">
                  <a:extLst>
                    <a:ext uri="{FF2B5EF4-FFF2-40B4-BE49-F238E27FC236}">
                      <a16:creationId xmlns:a16="http://schemas.microsoft.com/office/drawing/2014/main" id="{EC23EDED-0076-490F-A678-2CCA12D35CB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3E2E0C32-70CC-40F0-B1B3-B3FA83D2D79F}"/>
                  </a:ext>
                </a:extLst>
              </p:cNvPr>
              <p:cNvGrpSpPr/>
              <p:nvPr/>
            </p:nvGrpSpPr>
            <p:grpSpPr>
              <a:xfrm rot="6527480">
                <a:off x="9491563" y="334899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7" name="Ellipse 176">
                  <a:extLst>
                    <a:ext uri="{FF2B5EF4-FFF2-40B4-BE49-F238E27FC236}">
                      <a16:creationId xmlns:a16="http://schemas.microsoft.com/office/drawing/2014/main" id="{C340DF03-246C-42BF-928F-5B5ED1B6F74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8" name="Freihandform: Form 177">
                  <a:extLst>
                    <a:ext uri="{FF2B5EF4-FFF2-40B4-BE49-F238E27FC236}">
                      <a16:creationId xmlns:a16="http://schemas.microsoft.com/office/drawing/2014/main" id="{884F6AFB-8E55-4EA4-B3E2-461C230FC08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A504ABFC-A948-499F-8727-9A7C3BC3284E}"/>
                  </a:ext>
                </a:extLst>
              </p:cNvPr>
              <p:cNvGrpSpPr/>
              <p:nvPr/>
            </p:nvGrpSpPr>
            <p:grpSpPr>
              <a:xfrm rot="7238686">
                <a:off x="9034455" y="309228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80" name="Ellipse 179">
                  <a:extLst>
                    <a:ext uri="{FF2B5EF4-FFF2-40B4-BE49-F238E27FC236}">
                      <a16:creationId xmlns:a16="http://schemas.microsoft.com/office/drawing/2014/main" id="{2B284516-D1BF-4D14-BB08-C8BAED207CA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1" name="Freihandform: Form 180">
                  <a:extLst>
                    <a:ext uri="{FF2B5EF4-FFF2-40B4-BE49-F238E27FC236}">
                      <a16:creationId xmlns:a16="http://schemas.microsoft.com/office/drawing/2014/main" id="{80DFA27B-EE46-4289-9F25-69C8F81BA37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38A1831D-AC34-4885-A0DC-B88010B2F9D2}"/>
                  </a:ext>
                </a:extLst>
              </p:cNvPr>
              <p:cNvGrpSpPr/>
              <p:nvPr/>
            </p:nvGrpSpPr>
            <p:grpSpPr>
              <a:xfrm>
                <a:off x="9357811" y="2731046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83" name="Ellipse 182">
                  <a:extLst>
                    <a:ext uri="{FF2B5EF4-FFF2-40B4-BE49-F238E27FC236}">
                      <a16:creationId xmlns:a16="http://schemas.microsoft.com/office/drawing/2014/main" id="{3A37A35B-1296-4237-ADF8-1E75BF5A8F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4" name="Freihandform: Form 183">
                  <a:extLst>
                    <a:ext uri="{FF2B5EF4-FFF2-40B4-BE49-F238E27FC236}">
                      <a16:creationId xmlns:a16="http://schemas.microsoft.com/office/drawing/2014/main" id="{D4494C9D-2D14-4902-8A9B-89AC5DB17A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B4467F84-EA6F-4722-B046-A3D2AFDF0B70}"/>
                  </a:ext>
                </a:extLst>
              </p:cNvPr>
              <p:cNvGrpSpPr/>
              <p:nvPr/>
            </p:nvGrpSpPr>
            <p:grpSpPr>
              <a:xfrm>
                <a:off x="9208292" y="2521464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86" name="Ellipse 185">
                  <a:extLst>
                    <a:ext uri="{FF2B5EF4-FFF2-40B4-BE49-F238E27FC236}">
                      <a16:creationId xmlns:a16="http://schemas.microsoft.com/office/drawing/2014/main" id="{B914A13E-93BD-4676-9F01-6745186ED51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7" name="Freihandform: Form 186">
                  <a:extLst>
                    <a:ext uri="{FF2B5EF4-FFF2-40B4-BE49-F238E27FC236}">
                      <a16:creationId xmlns:a16="http://schemas.microsoft.com/office/drawing/2014/main" id="{A4BBE3EE-D1DE-4E42-BF54-F5C01B7B6D7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8" name="Gruppieren 187">
                <a:extLst>
                  <a:ext uri="{FF2B5EF4-FFF2-40B4-BE49-F238E27FC236}">
                    <a16:creationId xmlns:a16="http://schemas.microsoft.com/office/drawing/2014/main" id="{617A03E6-CFFA-489D-B45B-4FABAEB93039}"/>
                  </a:ext>
                </a:extLst>
              </p:cNvPr>
              <p:cNvGrpSpPr/>
              <p:nvPr/>
            </p:nvGrpSpPr>
            <p:grpSpPr>
              <a:xfrm rot="13478302">
                <a:off x="9370328" y="20744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2BCCB1F3-EF99-4844-8DBC-3E6134596C2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A5E1AB1-9E41-43A9-8810-DF419632FBB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8CC3FBC5-8221-4815-A890-ED0E05803F9A}"/>
                  </a:ext>
                </a:extLst>
              </p:cNvPr>
              <p:cNvGrpSpPr/>
              <p:nvPr/>
            </p:nvGrpSpPr>
            <p:grpSpPr>
              <a:xfrm>
                <a:off x="8980171" y="167347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8B4F9E85-A3D4-4627-942B-D52D375B65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6E171037-D902-4179-B8AD-41EA43055C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4" name="Gruppieren 193">
                <a:extLst>
                  <a:ext uri="{FF2B5EF4-FFF2-40B4-BE49-F238E27FC236}">
                    <a16:creationId xmlns:a16="http://schemas.microsoft.com/office/drawing/2014/main" id="{AC41CABB-F217-418C-8793-F1A8B7D75FAC}"/>
                  </a:ext>
                </a:extLst>
              </p:cNvPr>
              <p:cNvGrpSpPr/>
              <p:nvPr/>
            </p:nvGrpSpPr>
            <p:grpSpPr>
              <a:xfrm>
                <a:off x="9190830" y="113063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0784938B-794A-442C-8009-31E553CE020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854B38A-F79F-4D2C-8C31-EDAC35D1FBC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A114BD44-68EC-4A3C-8F27-E573603B08A8}"/>
                  </a:ext>
                </a:extLst>
              </p:cNvPr>
              <p:cNvGrpSpPr/>
              <p:nvPr/>
            </p:nvGrpSpPr>
            <p:grpSpPr>
              <a:xfrm>
                <a:off x="9067392" y="53148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41D4BA98-FB61-4757-9B20-587E71AE2CD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DD7D739C-2677-4660-9E58-E8572C555B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F307D42E-9373-499E-8DEC-0A0EA83CE3FC}"/>
                  </a:ext>
                </a:extLst>
              </p:cNvPr>
              <p:cNvGrpSpPr/>
              <p:nvPr/>
            </p:nvGrpSpPr>
            <p:grpSpPr>
              <a:xfrm rot="6527480">
                <a:off x="9279415" y="6425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FEA045DE-6119-4B36-8FCB-7B02F94875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2" name="Freihandform: Form 201">
                  <a:extLst>
                    <a:ext uri="{FF2B5EF4-FFF2-40B4-BE49-F238E27FC236}">
                      <a16:creationId xmlns:a16="http://schemas.microsoft.com/office/drawing/2014/main" id="{9B2CA05A-4E81-46B3-9719-204C7390D2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68DD7092-0D0B-4771-86F4-190B78CBC93C}"/>
                  </a:ext>
                </a:extLst>
              </p:cNvPr>
              <p:cNvGrpSpPr/>
              <p:nvPr/>
            </p:nvGrpSpPr>
            <p:grpSpPr>
              <a:xfrm>
                <a:off x="9001541" y="-44048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31114B8B-7509-4B89-A7FC-F6EA6CC2804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Freihandform: Form 204">
                  <a:extLst>
                    <a:ext uri="{FF2B5EF4-FFF2-40B4-BE49-F238E27FC236}">
                      <a16:creationId xmlns:a16="http://schemas.microsoft.com/office/drawing/2014/main" id="{D577A2CF-F957-40D1-B238-0FD19D3518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6" name="Gruppieren 205">
                <a:extLst>
                  <a:ext uri="{FF2B5EF4-FFF2-40B4-BE49-F238E27FC236}">
                    <a16:creationId xmlns:a16="http://schemas.microsoft.com/office/drawing/2014/main" id="{1662434F-395E-4E24-9AF8-168946452AFD}"/>
                  </a:ext>
                </a:extLst>
              </p:cNvPr>
              <p:cNvGrpSpPr/>
              <p:nvPr/>
            </p:nvGrpSpPr>
            <p:grpSpPr>
              <a:xfrm>
                <a:off x="9490045" y="-32626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FB222E85-70AA-483A-8B58-B326B953318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51602F16-4866-4F80-B0F1-0C0C4FE0784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9" name="Gruppieren 208">
                <a:extLst>
                  <a:ext uri="{FF2B5EF4-FFF2-40B4-BE49-F238E27FC236}">
                    <a16:creationId xmlns:a16="http://schemas.microsoft.com/office/drawing/2014/main" id="{6FBC58A9-55C9-47D7-8A00-F0838B7CF51F}"/>
                  </a:ext>
                </a:extLst>
              </p:cNvPr>
              <p:cNvGrpSpPr/>
              <p:nvPr/>
            </p:nvGrpSpPr>
            <p:grpSpPr>
              <a:xfrm rot="7238686">
                <a:off x="9527725" y="12844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10" name="Ellipse 209">
                  <a:extLst>
                    <a:ext uri="{FF2B5EF4-FFF2-40B4-BE49-F238E27FC236}">
                      <a16:creationId xmlns:a16="http://schemas.microsoft.com/office/drawing/2014/main" id="{AF2F4130-DE77-4826-AC5F-9B37A07B42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DE4B5745-50D5-40F7-B438-B0EBD10734E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2" name="Gruppieren 211">
                <a:extLst>
                  <a:ext uri="{FF2B5EF4-FFF2-40B4-BE49-F238E27FC236}">
                    <a16:creationId xmlns:a16="http://schemas.microsoft.com/office/drawing/2014/main" id="{80ECA830-4AF6-42B5-9292-1CD56F6A0A6E}"/>
                  </a:ext>
                </a:extLst>
              </p:cNvPr>
              <p:cNvGrpSpPr/>
              <p:nvPr/>
            </p:nvGrpSpPr>
            <p:grpSpPr>
              <a:xfrm>
                <a:off x="9557289" y="5382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E46C8D03-160C-43B2-A0BC-8C42FCF4B1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F6531866-9E9C-42E4-9726-62215B0F32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5" name="Gruppieren 214">
                <a:extLst>
                  <a:ext uri="{FF2B5EF4-FFF2-40B4-BE49-F238E27FC236}">
                    <a16:creationId xmlns:a16="http://schemas.microsoft.com/office/drawing/2014/main" id="{D98577A5-2D34-4179-A0C1-4D4BBBA207BB}"/>
                  </a:ext>
                </a:extLst>
              </p:cNvPr>
              <p:cNvGrpSpPr/>
              <p:nvPr/>
            </p:nvGrpSpPr>
            <p:grpSpPr>
              <a:xfrm>
                <a:off x="9244011" y="73763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73F1392F-118D-4469-8753-F9CA0B9A5C5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7" name="Freihandform: Form 216">
                  <a:extLst>
                    <a:ext uri="{FF2B5EF4-FFF2-40B4-BE49-F238E27FC236}">
                      <a16:creationId xmlns:a16="http://schemas.microsoft.com/office/drawing/2014/main" id="{C5456DF3-B9B6-4360-95AC-FB77F637568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A2F7F2AF-25EE-4679-A942-F3445B360AD3}"/>
                  </a:ext>
                </a:extLst>
              </p:cNvPr>
              <p:cNvGrpSpPr/>
              <p:nvPr/>
            </p:nvGrpSpPr>
            <p:grpSpPr>
              <a:xfrm>
                <a:off x="9045555" y="63394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9" name="Ellipse 218">
                  <a:extLst>
                    <a:ext uri="{FF2B5EF4-FFF2-40B4-BE49-F238E27FC236}">
                      <a16:creationId xmlns:a16="http://schemas.microsoft.com/office/drawing/2014/main" id="{7742BF3A-F306-4C18-83E7-70A84BEC602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Freihandform: Form 219">
                  <a:extLst>
                    <a:ext uri="{FF2B5EF4-FFF2-40B4-BE49-F238E27FC236}">
                      <a16:creationId xmlns:a16="http://schemas.microsoft.com/office/drawing/2014/main" id="{4EF829ED-6E74-4337-A356-37909C154EE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E5C01EF9-DBE1-448A-955D-906A484E82F3}"/>
                  </a:ext>
                </a:extLst>
              </p:cNvPr>
              <p:cNvGrpSpPr/>
              <p:nvPr/>
            </p:nvGrpSpPr>
            <p:grpSpPr>
              <a:xfrm rot="13478302">
                <a:off x="9406047" y="118661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9441C7F3-0656-40BB-B0C9-D9F9273E8DB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3" name="Freihandform: Form 222">
                  <a:extLst>
                    <a:ext uri="{FF2B5EF4-FFF2-40B4-BE49-F238E27FC236}">
                      <a16:creationId xmlns:a16="http://schemas.microsoft.com/office/drawing/2014/main" id="{650B718D-2A9D-4353-BA0D-37C8B45063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4" name="Gruppieren 223">
                <a:extLst>
                  <a:ext uri="{FF2B5EF4-FFF2-40B4-BE49-F238E27FC236}">
                    <a16:creationId xmlns:a16="http://schemas.microsoft.com/office/drawing/2014/main" id="{F941F072-538F-405F-BE99-217412591E13}"/>
                  </a:ext>
                </a:extLst>
              </p:cNvPr>
              <p:cNvGrpSpPr/>
              <p:nvPr/>
            </p:nvGrpSpPr>
            <p:grpSpPr>
              <a:xfrm>
                <a:off x="8894313" y="128227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C39596FF-2DF7-46F3-9CE8-22A99592395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Freihandform: Form 225">
                  <a:extLst>
                    <a:ext uri="{FF2B5EF4-FFF2-40B4-BE49-F238E27FC236}">
                      <a16:creationId xmlns:a16="http://schemas.microsoft.com/office/drawing/2014/main" id="{AE6E9310-8606-41FA-85E8-CF49E80DA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uppieren 226">
                <a:extLst>
                  <a:ext uri="{FF2B5EF4-FFF2-40B4-BE49-F238E27FC236}">
                    <a16:creationId xmlns:a16="http://schemas.microsoft.com/office/drawing/2014/main" id="{007ECE1E-9573-4EA5-80EF-0A6D2212F5AF}"/>
                  </a:ext>
                </a:extLst>
              </p:cNvPr>
              <p:cNvGrpSpPr/>
              <p:nvPr/>
            </p:nvGrpSpPr>
            <p:grpSpPr>
              <a:xfrm>
                <a:off x="9397980" y="1618249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28" name="Ellipse 227">
                  <a:extLst>
                    <a:ext uri="{FF2B5EF4-FFF2-40B4-BE49-F238E27FC236}">
                      <a16:creationId xmlns:a16="http://schemas.microsoft.com/office/drawing/2014/main" id="{E9DA0360-6DC1-44DE-BE60-3BAB9DD098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Freihandform: Form 228">
                  <a:extLst>
                    <a:ext uri="{FF2B5EF4-FFF2-40B4-BE49-F238E27FC236}">
                      <a16:creationId xmlns:a16="http://schemas.microsoft.com/office/drawing/2014/main" id="{7CD9E762-E294-48D2-B306-392709556E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059A6611-4476-4494-9755-011576E76B82}"/>
                  </a:ext>
                </a:extLst>
              </p:cNvPr>
              <p:cNvGrpSpPr/>
              <p:nvPr/>
            </p:nvGrpSpPr>
            <p:grpSpPr>
              <a:xfrm rot="4316089">
                <a:off x="4745539" y="539202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31" name="Ellipse 230">
                  <a:extLst>
                    <a:ext uri="{FF2B5EF4-FFF2-40B4-BE49-F238E27FC236}">
                      <a16:creationId xmlns:a16="http://schemas.microsoft.com/office/drawing/2014/main" id="{3CDC16D4-3CFA-4C36-8108-9CD80CB112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2" name="Freihandform: Form 231">
                  <a:extLst>
                    <a:ext uri="{FF2B5EF4-FFF2-40B4-BE49-F238E27FC236}">
                      <a16:creationId xmlns:a16="http://schemas.microsoft.com/office/drawing/2014/main" id="{F7A743B6-AA71-4A9C-B5CF-9C09B48D476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082ECFAA-133C-4418-BE55-9D4DB933F146}"/>
                  </a:ext>
                </a:extLst>
              </p:cNvPr>
              <p:cNvGrpSpPr/>
              <p:nvPr/>
            </p:nvGrpSpPr>
            <p:grpSpPr>
              <a:xfrm rot="4316089">
                <a:off x="4824192" y="5708561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4" name="Ellipse 233">
                  <a:extLst>
                    <a:ext uri="{FF2B5EF4-FFF2-40B4-BE49-F238E27FC236}">
                      <a16:creationId xmlns:a16="http://schemas.microsoft.com/office/drawing/2014/main" id="{9E4107BD-B109-4919-B600-81528F338EE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Freihandform: Form 234">
                  <a:extLst>
                    <a:ext uri="{FF2B5EF4-FFF2-40B4-BE49-F238E27FC236}">
                      <a16:creationId xmlns:a16="http://schemas.microsoft.com/office/drawing/2014/main" id="{4BBA6D0C-E05D-4766-ABE2-2B593D4559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6" name="Gruppieren 235">
                <a:extLst>
                  <a:ext uri="{FF2B5EF4-FFF2-40B4-BE49-F238E27FC236}">
                    <a16:creationId xmlns:a16="http://schemas.microsoft.com/office/drawing/2014/main" id="{341CD24C-B1F7-4CD3-BBE9-12C1D0610C3A}"/>
                  </a:ext>
                </a:extLst>
              </p:cNvPr>
              <p:cNvGrpSpPr/>
              <p:nvPr/>
            </p:nvGrpSpPr>
            <p:grpSpPr>
              <a:xfrm rot="12219557">
                <a:off x="5026981" y="570255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27FFA802-EFD7-47B0-8FEF-C26780BE47C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8" name="Freihandform: Form 237">
                  <a:extLst>
                    <a:ext uri="{FF2B5EF4-FFF2-40B4-BE49-F238E27FC236}">
                      <a16:creationId xmlns:a16="http://schemas.microsoft.com/office/drawing/2014/main" id="{0B1E2146-E47A-4D6A-BB99-5527EE81E4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9" name="Gruppieren 238">
                <a:extLst>
                  <a:ext uri="{FF2B5EF4-FFF2-40B4-BE49-F238E27FC236}">
                    <a16:creationId xmlns:a16="http://schemas.microsoft.com/office/drawing/2014/main" id="{57F61DF1-81BA-4792-A0F4-15E72C0F6E71}"/>
                  </a:ext>
                </a:extLst>
              </p:cNvPr>
              <p:cNvGrpSpPr/>
              <p:nvPr/>
            </p:nvGrpSpPr>
            <p:grpSpPr>
              <a:xfrm rot="4316089">
                <a:off x="5046551" y="5502503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240" name="Ellipse 239">
                  <a:extLst>
                    <a:ext uri="{FF2B5EF4-FFF2-40B4-BE49-F238E27FC236}">
                      <a16:creationId xmlns:a16="http://schemas.microsoft.com/office/drawing/2014/main" id="{A4271ECB-0427-43FB-A1A1-28A158027A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Freihandform: Form 240">
                  <a:extLst>
                    <a:ext uri="{FF2B5EF4-FFF2-40B4-BE49-F238E27FC236}">
                      <a16:creationId xmlns:a16="http://schemas.microsoft.com/office/drawing/2014/main" id="{27A7CFC7-1CEE-4853-A15B-A84C8A072B9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uppieren 241">
                <a:extLst>
                  <a:ext uri="{FF2B5EF4-FFF2-40B4-BE49-F238E27FC236}">
                    <a16:creationId xmlns:a16="http://schemas.microsoft.com/office/drawing/2014/main" id="{C9AF3EF8-8966-4BE4-8E2B-C9DFCB3F0D12}"/>
                  </a:ext>
                </a:extLst>
              </p:cNvPr>
              <p:cNvGrpSpPr/>
              <p:nvPr/>
            </p:nvGrpSpPr>
            <p:grpSpPr>
              <a:xfrm rot="4316089">
                <a:off x="5224335" y="576101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3" name="Ellipse 242">
                  <a:extLst>
                    <a:ext uri="{FF2B5EF4-FFF2-40B4-BE49-F238E27FC236}">
                      <a16:creationId xmlns:a16="http://schemas.microsoft.com/office/drawing/2014/main" id="{DCCA9B25-EEAC-4BA2-ADC3-197D733641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B3260A16-8575-475F-996F-EB3B5D1B18A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69268B87-7DB9-441A-A12A-2A2CDD4E5BAC}"/>
                  </a:ext>
                </a:extLst>
              </p:cNvPr>
              <p:cNvGrpSpPr/>
              <p:nvPr/>
            </p:nvGrpSpPr>
            <p:grpSpPr>
              <a:xfrm rot="4316089">
                <a:off x="5249804" y="558856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6" name="Ellipse 245">
                  <a:extLst>
                    <a:ext uri="{FF2B5EF4-FFF2-40B4-BE49-F238E27FC236}">
                      <a16:creationId xmlns:a16="http://schemas.microsoft.com/office/drawing/2014/main" id="{AB9C0E2B-A721-48D6-87AD-46BEB24ED8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CFE9AC0C-8868-4EB0-9AA7-E143D380DA3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A0C5E4F9-32FF-4186-84AD-CD324854F48B}"/>
                  </a:ext>
                </a:extLst>
              </p:cNvPr>
              <p:cNvGrpSpPr/>
              <p:nvPr/>
            </p:nvGrpSpPr>
            <p:grpSpPr>
              <a:xfrm rot="4316089">
                <a:off x="5232072" y="5653403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249" name="Ellipse 248">
                  <a:extLst>
                    <a:ext uri="{FF2B5EF4-FFF2-40B4-BE49-F238E27FC236}">
                      <a16:creationId xmlns:a16="http://schemas.microsoft.com/office/drawing/2014/main" id="{59F320B5-8668-4148-BA7D-DBBE00275B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Freihandform: Form 249">
                  <a:extLst>
                    <a:ext uri="{FF2B5EF4-FFF2-40B4-BE49-F238E27FC236}">
                      <a16:creationId xmlns:a16="http://schemas.microsoft.com/office/drawing/2014/main" id="{1E8B5D40-F3F0-42C1-8B6E-4ABC270C57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1" name="Gruppieren 250">
                <a:extLst>
                  <a:ext uri="{FF2B5EF4-FFF2-40B4-BE49-F238E27FC236}">
                    <a16:creationId xmlns:a16="http://schemas.microsoft.com/office/drawing/2014/main" id="{A28C4D64-8181-4A88-8D3D-4673376FDAAD}"/>
                  </a:ext>
                </a:extLst>
              </p:cNvPr>
              <p:cNvGrpSpPr/>
              <p:nvPr/>
            </p:nvGrpSpPr>
            <p:grpSpPr>
              <a:xfrm rot="12219557">
                <a:off x="5406226" y="578857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2" name="Ellipse 251">
                  <a:extLst>
                    <a:ext uri="{FF2B5EF4-FFF2-40B4-BE49-F238E27FC236}">
                      <a16:creationId xmlns:a16="http://schemas.microsoft.com/office/drawing/2014/main" id="{68D3BE76-DD9A-4068-B3F5-E9EB5A179B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3" name="Freihandform: Form 252">
                  <a:extLst>
                    <a:ext uri="{FF2B5EF4-FFF2-40B4-BE49-F238E27FC236}">
                      <a16:creationId xmlns:a16="http://schemas.microsoft.com/office/drawing/2014/main" id="{D35985CC-15C8-41D1-B426-21C0C8FB1D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16CCBC62-C1D1-463A-AD2E-678B4DF0C26F}"/>
                  </a:ext>
                </a:extLst>
              </p:cNvPr>
              <p:cNvGrpSpPr/>
              <p:nvPr/>
            </p:nvGrpSpPr>
            <p:grpSpPr>
              <a:xfrm rot="4316089">
                <a:off x="5564350" y="573240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5" name="Ellipse 254">
                  <a:extLst>
                    <a:ext uri="{FF2B5EF4-FFF2-40B4-BE49-F238E27FC236}">
                      <a16:creationId xmlns:a16="http://schemas.microsoft.com/office/drawing/2014/main" id="{FDEF4B11-62D3-4BB3-A391-EC3683DB7AC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6" name="Freihandform: Form 255">
                  <a:extLst>
                    <a:ext uri="{FF2B5EF4-FFF2-40B4-BE49-F238E27FC236}">
                      <a16:creationId xmlns:a16="http://schemas.microsoft.com/office/drawing/2014/main" id="{3AFB84AD-BD01-4AFA-B2BF-D1961FB0E1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7" name="Gruppieren 256">
                <a:extLst>
                  <a:ext uri="{FF2B5EF4-FFF2-40B4-BE49-F238E27FC236}">
                    <a16:creationId xmlns:a16="http://schemas.microsoft.com/office/drawing/2014/main" id="{97FFEDF3-F52B-4C13-87BC-914CB3272615}"/>
                  </a:ext>
                </a:extLst>
              </p:cNvPr>
              <p:cNvGrpSpPr/>
              <p:nvPr/>
            </p:nvGrpSpPr>
            <p:grpSpPr>
              <a:xfrm rot="4316089">
                <a:off x="4579129" y="543833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8" name="Ellipse 257">
                  <a:extLst>
                    <a:ext uri="{FF2B5EF4-FFF2-40B4-BE49-F238E27FC236}">
                      <a16:creationId xmlns:a16="http://schemas.microsoft.com/office/drawing/2014/main" id="{226632AD-21D0-43A4-B31C-69CAB7FF067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Freihandform: Form 258">
                  <a:extLst>
                    <a:ext uri="{FF2B5EF4-FFF2-40B4-BE49-F238E27FC236}">
                      <a16:creationId xmlns:a16="http://schemas.microsoft.com/office/drawing/2014/main" id="{276965E1-3DE5-45C0-88EC-1FBB73B7A60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0" name="Gruppieren 259">
                <a:extLst>
                  <a:ext uri="{FF2B5EF4-FFF2-40B4-BE49-F238E27FC236}">
                    <a16:creationId xmlns:a16="http://schemas.microsoft.com/office/drawing/2014/main" id="{78215A4A-2AA6-4B0A-9474-F3C3F86E721F}"/>
                  </a:ext>
                </a:extLst>
              </p:cNvPr>
              <p:cNvGrpSpPr/>
              <p:nvPr/>
            </p:nvGrpSpPr>
            <p:grpSpPr>
              <a:xfrm rot="4316089">
                <a:off x="4133033" y="506930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1" name="Ellipse 260">
                  <a:extLst>
                    <a:ext uri="{FF2B5EF4-FFF2-40B4-BE49-F238E27FC236}">
                      <a16:creationId xmlns:a16="http://schemas.microsoft.com/office/drawing/2014/main" id="{05E8E8F5-7379-43CA-A5BE-CF15B97CBF0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2" name="Freihandform: Form 261">
                  <a:extLst>
                    <a:ext uri="{FF2B5EF4-FFF2-40B4-BE49-F238E27FC236}">
                      <a16:creationId xmlns:a16="http://schemas.microsoft.com/office/drawing/2014/main" id="{A6CCAB24-5D8B-48BA-BC27-B8743525B4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3" name="Gruppieren 262">
                <a:extLst>
                  <a:ext uri="{FF2B5EF4-FFF2-40B4-BE49-F238E27FC236}">
                    <a16:creationId xmlns:a16="http://schemas.microsoft.com/office/drawing/2014/main" id="{99D3D30D-D856-4542-98A6-CA7850E830CE}"/>
                  </a:ext>
                </a:extLst>
              </p:cNvPr>
              <p:cNvGrpSpPr/>
              <p:nvPr/>
            </p:nvGrpSpPr>
            <p:grpSpPr>
              <a:xfrm rot="4316089">
                <a:off x="3815975" y="469541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4" name="Ellipse 263">
                  <a:extLst>
                    <a:ext uri="{FF2B5EF4-FFF2-40B4-BE49-F238E27FC236}">
                      <a16:creationId xmlns:a16="http://schemas.microsoft.com/office/drawing/2014/main" id="{31D4C42D-9753-4B7C-A1B9-1D63BF8C57F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Freihandform: Form 264">
                  <a:extLst>
                    <a:ext uri="{FF2B5EF4-FFF2-40B4-BE49-F238E27FC236}">
                      <a16:creationId xmlns:a16="http://schemas.microsoft.com/office/drawing/2014/main" id="{27786C1A-90A7-4334-AE54-C07F29F80CE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6" name="Gruppieren 265">
                <a:extLst>
                  <a:ext uri="{FF2B5EF4-FFF2-40B4-BE49-F238E27FC236}">
                    <a16:creationId xmlns:a16="http://schemas.microsoft.com/office/drawing/2014/main" id="{D5B6D76F-97BA-46BC-9788-C60922B39BCA}"/>
                  </a:ext>
                </a:extLst>
              </p:cNvPr>
              <p:cNvGrpSpPr/>
              <p:nvPr/>
            </p:nvGrpSpPr>
            <p:grpSpPr>
              <a:xfrm>
                <a:off x="7878980" y="5401095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67" name="Ellipse 266">
                  <a:extLst>
                    <a:ext uri="{FF2B5EF4-FFF2-40B4-BE49-F238E27FC236}">
                      <a16:creationId xmlns:a16="http://schemas.microsoft.com/office/drawing/2014/main" id="{96F01C71-845E-453A-9EE6-5FFB354CB0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8" name="Freihandform: Form 267">
                  <a:extLst>
                    <a:ext uri="{FF2B5EF4-FFF2-40B4-BE49-F238E27FC236}">
                      <a16:creationId xmlns:a16="http://schemas.microsoft.com/office/drawing/2014/main" id="{74073871-D435-46EE-9964-056BD132113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4E4106EB-3F09-4990-9AFC-04C98160812B}"/>
                  </a:ext>
                </a:extLst>
              </p:cNvPr>
              <p:cNvGrpSpPr/>
              <p:nvPr/>
            </p:nvGrpSpPr>
            <p:grpSpPr>
              <a:xfrm>
                <a:off x="8457103" y="55978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3" name="Ellipse 272">
                  <a:extLst>
                    <a:ext uri="{FF2B5EF4-FFF2-40B4-BE49-F238E27FC236}">
                      <a16:creationId xmlns:a16="http://schemas.microsoft.com/office/drawing/2014/main" id="{24F7C153-D6BE-41A2-B209-CB91382A569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Freihandform: Form 273">
                  <a:extLst>
                    <a:ext uri="{FF2B5EF4-FFF2-40B4-BE49-F238E27FC236}">
                      <a16:creationId xmlns:a16="http://schemas.microsoft.com/office/drawing/2014/main" id="{96DF35AD-155B-4658-84D3-ED7342670F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5" name="Gruppieren 274">
                <a:extLst>
                  <a:ext uri="{FF2B5EF4-FFF2-40B4-BE49-F238E27FC236}">
                    <a16:creationId xmlns:a16="http://schemas.microsoft.com/office/drawing/2014/main" id="{C983C6F7-AF02-4B67-BE23-B8A210836C28}"/>
                  </a:ext>
                </a:extLst>
              </p:cNvPr>
              <p:cNvGrpSpPr/>
              <p:nvPr/>
            </p:nvGrpSpPr>
            <p:grpSpPr>
              <a:xfrm>
                <a:off x="8722980" y="53053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76" name="Ellipse 275">
                  <a:extLst>
                    <a:ext uri="{FF2B5EF4-FFF2-40B4-BE49-F238E27FC236}">
                      <a16:creationId xmlns:a16="http://schemas.microsoft.com/office/drawing/2014/main" id="{3AE5AA33-BB61-4BFD-A83D-7D6E7E2C433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Freihandform: Form 276">
                  <a:extLst>
                    <a:ext uri="{FF2B5EF4-FFF2-40B4-BE49-F238E27FC236}">
                      <a16:creationId xmlns:a16="http://schemas.microsoft.com/office/drawing/2014/main" id="{1E7117C6-1BDE-4798-8408-6AA9E498A6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8" name="Gruppieren 277">
                <a:extLst>
                  <a:ext uri="{FF2B5EF4-FFF2-40B4-BE49-F238E27FC236}">
                    <a16:creationId xmlns:a16="http://schemas.microsoft.com/office/drawing/2014/main" id="{70DF71A5-27D9-4621-8B45-F0651540B92B}"/>
                  </a:ext>
                </a:extLst>
              </p:cNvPr>
              <p:cNvGrpSpPr/>
              <p:nvPr/>
            </p:nvGrpSpPr>
            <p:grpSpPr>
              <a:xfrm>
                <a:off x="8906542" y="510172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68656B2A-A6F1-4544-A99A-29063A5447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0" name="Freihandform: Form 279">
                  <a:extLst>
                    <a:ext uri="{FF2B5EF4-FFF2-40B4-BE49-F238E27FC236}">
                      <a16:creationId xmlns:a16="http://schemas.microsoft.com/office/drawing/2014/main" id="{E500657B-B41F-4ACA-A2EF-8D20AB5849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24F2260F-826E-49D8-AAC2-53280287F47C}"/>
                  </a:ext>
                </a:extLst>
              </p:cNvPr>
              <p:cNvGrpSpPr/>
              <p:nvPr/>
            </p:nvGrpSpPr>
            <p:grpSpPr>
              <a:xfrm rot="12219557">
                <a:off x="7742902" y="5463157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85" name="Ellipse 284">
                  <a:extLst>
                    <a:ext uri="{FF2B5EF4-FFF2-40B4-BE49-F238E27FC236}">
                      <a16:creationId xmlns:a16="http://schemas.microsoft.com/office/drawing/2014/main" id="{3312C270-03E8-4CAD-B7B1-B8E96B9866C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Freihandform: Form 285">
                  <a:extLst>
                    <a:ext uri="{FF2B5EF4-FFF2-40B4-BE49-F238E27FC236}">
                      <a16:creationId xmlns:a16="http://schemas.microsoft.com/office/drawing/2014/main" id="{106BA25E-15A3-4CCB-B713-390DB15EDE8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A05E56C3-C54D-4374-BA7E-EA125B43D603}"/>
                  </a:ext>
                </a:extLst>
              </p:cNvPr>
              <p:cNvGrpSpPr/>
              <p:nvPr/>
            </p:nvGrpSpPr>
            <p:grpSpPr>
              <a:xfrm rot="4316089">
                <a:off x="8716122" y="517044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1455819B-75B4-40ED-A56F-22A5C90BC63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2" name="Freihandform: Form 291">
                  <a:extLst>
                    <a:ext uri="{FF2B5EF4-FFF2-40B4-BE49-F238E27FC236}">
                      <a16:creationId xmlns:a16="http://schemas.microsoft.com/office/drawing/2014/main" id="{A753859F-3E9C-49C7-8CF6-CC1A4CAB41C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BE9D3B28-C179-468A-B677-3BB1824246D8}"/>
                  </a:ext>
                </a:extLst>
              </p:cNvPr>
              <p:cNvGrpSpPr/>
              <p:nvPr/>
            </p:nvGrpSpPr>
            <p:grpSpPr>
              <a:xfrm rot="12219557">
                <a:off x="7594195" y="5661388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43F6674C-DDE4-4AD9-B25C-8529E91A46E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Freihandform: Form 294">
                  <a:extLst>
                    <a:ext uri="{FF2B5EF4-FFF2-40B4-BE49-F238E27FC236}">
                      <a16:creationId xmlns:a16="http://schemas.microsoft.com/office/drawing/2014/main" id="{EFA707A8-D204-4DE4-9019-F75132F3E6F1}"/>
                    </a:ext>
                  </a:extLst>
                </p:cNvPr>
                <p:cNvSpPr/>
                <p:nvPr/>
              </p:nvSpPr>
              <p:spPr>
                <a:xfrm>
                  <a:off x="1595905" y="163914"/>
                  <a:ext cx="6504323" cy="6538818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9" name="Gruppieren 268">
                <a:extLst>
                  <a:ext uri="{FF2B5EF4-FFF2-40B4-BE49-F238E27FC236}">
                    <a16:creationId xmlns:a16="http://schemas.microsoft.com/office/drawing/2014/main" id="{845F4418-1F78-4482-A020-727DF18CB0B1}"/>
                  </a:ext>
                </a:extLst>
              </p:cNvPr>
              <p:cNvGrpSpPr/>
              <p:nvPr/>
            </p:nvGrpSpPr>
            <p:grpSpPr>
              <a:xfrm>
                <a:off x="7675237" y="5605150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0" name="Ellipse 269">
                  <a:extLst>
                    <a:ext uri="{FF2B5EF4-FFF2-40B4-BE49-F238E27FC236}">
                      <a16:creationId xmlns:a16="http://schemas.microsoft.com/office/drawing/2014/main" id="{45BC9B11-2603-46DD-8624-3F9ECF46A0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1" name="Freihandform: Form 270">
                  <a:extLst>
                    <a:ext uri="{FF2B5EF4-FFF2-40B4-BE49-F238E27FC236}">
                      <a16:creationId xmlns:a16="http://schemas.microsoft.com/office/drawing/2014/main" id="{61CECA14-9F64-48B4-96CA-F1437392A7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EACE856C-3EB9-497E-8064-A2ECB290D2E5}"/>
                  </a:ext>
                </a:extLst>
              </p:cNvPr>
              <p:cNvGrpSpPr/>
              <p:nvPr/>
            </p:nvGrpSpPr>
            <p:grpSpPr>
              <a:xfrm rot="18933808">
                <a:off x="8541636" y="5373746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06D289B8-BC62-41CA-A906-8705E0A329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Freihandform: Form 297">
                  <a:extLst>
                    <a:ext uri="{FF2B5EF4-FFF2-40B4-BE49-F238E27FC236}">
                      <a16:creationId xmlns:a16="http://schemas.microsoft.com/office/drawing/2014/main" id="{91B8ED96-9A8A-42B1-9BE2-D3F3E7DB08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DEA1CA4C-6B81-4088-AEB3-0F78BD3653D2}"/>
                  </a:ext>
                </a:extLst>
              </p:cNvPr>
              <p:cNvGrpSpPr/>
              <p:nvPr/>
            </p:nvGrpSpPr>
            <p:grpSpPr>
              <a:xfrm rot="4316089">
                <a:off x="8379807" y="5430664"/>
                <a:ext cx="269826" cy="26982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CAEEC9BA-F430-4599-A8B7-DEDEBBB84C0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9" name="Freihandform: Form 288">
                  <a:extLst>
                    <a:ext uri="{FF2B5EF4-FFF2-40B4-BE49-F238E27FC236}">
                      <a16:creationId xmlns:a16="http://schemas.microsoft.com/office/drawing/2014/main" id="{8A2A0875-68FA-4C49-8D6C-82B19B9434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B77E7948-D782-4638-ADAB-980BDA8BC40A}"/>
                  </a:ext>
                </a:extLst>
              </p:cNvPr>
              <p:cNvGrpSpPr/>
              <p:nvPr/>
            </p:nvGrpSpPr>
            <p:grpSpPr>
              <a:xfrm rot="4316089">
                <a:off x="8950760" y="560164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E48C8C8A-B1A6-4FEC-8C8F-5375848D4A7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Freihandform: Form 300">
                  <a:extLst>
                    <a:ext uri="{FF2B5EF4-FFF2-40B4-BE49-F238E27FC236}">
                      <a16:creationId xmlns:a16="http://schemas.microsoft.com/office/drawing/2014/main" id="{A56AF8DC-886A-409E-BDB1-61F014FF3EE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8" name="Gruppieren 307">
                <a:extLst>
                  <a:ext uri="{FF2B5EF4-FFF2-40B4-BE49-F238E27FC236}">
                    <a16:creationId xmlns:a16="http://schemas.microsoft.com/office/drawing/2014/main" id="{B743B960-B045-44AE-9252-195D1DB82450}"/>
                  </a:ext>
                </a:extLst>
              </p:cNvPr>
              <p:cNvGrpSpPr/>
              <p:nvPr/>
            </p:nvGrpSpPr>
            <p:grpSpPr>
              <a:xfrm rot="18629047">
                <a:off x="9552928" y="4190927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8B18A18D-D1C4-44A8-B54D-67EFF22BF5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0" name="Freihandform: Form 309">
                  <a:extLst>
                    <a:ext uri="{FF2B5EF4-FFF2-40B4-BE49-F238E27FC236}">
                      <a16:creationId xmlns:a16="http://schemas.microsoft.com/office/drawing/2014/main" id="{F236D916-0EB6-4D62-95F2-38A506CDACE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29DEA53C-8DCF-45E8-A164-A537EDEBBFDB}"/>
                  </a:ext>
                </a:extLst>
              </p:cNvPr>
              <p:cNvGrpSpPr/>
              <p:nvPr/>
            </p:nvGrpSpPr>
            <p:grpSpPr>
              <a:xfrm rot="4316089">
                <a:off x="9174068" y="3466191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972FFE0E-8D93-43C9-8401-E2A1B214B4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3" name="Freihandform: Form 312">
                  <a:extLst>
                    <a:ext uri="{FF2B5EF4-FFF2-40B4-BE49-F238E27FC236}">
                      <a16:creationId xmlns:a16="http://schemas.microsoft.com/office/drawing/2014/main" id="{ED6F5D0D-6E16-40ED-9575-EEB3AF6AC10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4" name="Gruppieren 313">
                <a:extLst>
                  <a:ext uri="{FF2B5EF4-FFF2-40B4-BE49-F238E27FC236}">
                    <a16:creationId xmlns:a16="http://schemas.microsoft.com/office/drawing/2014/main" id="{8DE9709C-EF86-4E1E-BE2C-25CBBAC261CA}"/>
                  </a:ext>
                </a:extLst>
              </p:cNvPr>
              <p:cNvGrpSpPr/>
              <p:nvPr/>
            </p:nvGrpSpPr>
            <p:grpSpPr>
              <a:xfrm rot="18629047">
                <a:off x="9495097" y="2533980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95627DDD-0812-403F-99F9-8E0DB68B941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Freihandform: Form 315">
                  <a:extLst>
                    <a:ext uri="{FF2B5EF4-FFF2-40B4-BE49-F238E27FC236}">
                      <a16:creationId xmlns:a16="http://schemas.microsoft.com/office/drawing/2014/main" id="{C78B8B55-ED2B-4EF9-AF48-49EED63CBBE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7" name="Gruppieren 316">
                <a:extLst>
                  <a:ext uri="{FF2B5EF4-FFF2-40B4-BE49-F238E27FC236}">
                    <a16:creationId xmlns:a16="http://schemas.microsoft.com/office/drawing/2014/main" id="{5B7804C0-0BB8-4AD9-8AA3-D2625FBBBEE3}"/>
                  </a:ext>
                </a:extLst>
              </p:cNvPr>
              <p:cNvGrpSpPr/>
              <p:nvPr/>
            </p:nvGrpSpPr>
            <p:grpSpPr>
              <a:xfrm rot="4316089">
                <a:off x="9210289" y="1576268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2C59C4FA-26FE-414D-881D-746F02DC30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9" name="Freihandform: Form 318">
                  <a:extLst>
                    <a:ext uri="{FF2B5EF4-FFF2-40B4-BE49-F238E27FC236}">
                      <a16:creationId xmlns:a16="http://schemas.microsoft.com/office/drawing/2014/main" id="{A035DE71-1D1E-463D-8C1D-0640299BF28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0" name="Gruppieren 319">
                <a:extLst>
                  <a:ext uri="{FF2B5EF4-FFF2-40B4-BE49-F238E27FC236}">
                    <a16:creationId xmlns:a16="http://schemas.microsoft.com/office/drawing/2014/main" id="{2B7C19DE-C385-4F00-925C-475BA080D4C4}"/>
                  </a:ext>
                </a:extLst>
              </p:cNvPr>
              <p:cNvGrpSpPr/>
              <p:nvPr/>
            </p:nvGrpSpPr>
            <p:grpSpPr>
              <a:xfrm rot="18629047">
                <a:off x="9590249" y="496473"/>
                <a:ext cx="443490" cy="443490"/>
                <a:chOff x="1207699" y="-401128"/>
                <a:chExt cx="7660256" cy="7660256"/>
              </a:xfrm>
            </p:grpSpPr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D60E9562-083C-4B62-AFF0-28079354D5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2" name="Freihandform: Form 321">
                  <a:extLst>
                    <a:ext uri="{FF2B5EF4-FFF2-40B4-BE49-F238E27FC236}">
                      <a16:creationId xmlns:a16="http://schemas.microsoft.com/office/drawing/2014/main" id="{1BD85D40-7BD2-4420-8C51-AC18EB492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3" name="Gruppieren 322">
                <a:extLst>
                  <a:ext uri="{FF2B5EF4-FFF2-40B4-BE49-F238E27FC236}">
                    <a16:creationId xmlns:a16="http://schemas.microsoft.com/office/drawing/2014/main" id="{D3ABF729-29A4-4D6A-9902-0813CFDBBDE4}"/>
                  </a:ext>
                </a:extLst>
              </p:cNvPr>
              <p:cNvGrpSpPr/>
              <p:nvPr/>
            </p:nvGrpSpPr>
            <p:grpSpPr>
              <a:xfrm rot="4316089">
                <a:off x="9217936" y="306577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2FAD862B-6417-4201-84EC-E4FC5685A7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Freihandform: Form 324">
                  <a:extLst>
                    <a:ext uri="{FF2B5EF4-FFF2-40B4-BE49-F238E27FC236}">
                      <a16:creationId xmlns:a16="http://schemas.microsoft.com/office/drawing/2014/main" id="{E1801422-C4E0-45CB-8356-72DA8517D23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6" name="Gruppieren 325">
                <a:extLst>
                  <a:ext uri="{FF2B5EF4-FFF2-40B4-BE49-F238E27FC236}">
                    <a16:creationId xmlns:a16="http://schemas.microsoft.com/office/drawing/2014/main" id="{B56A6667-0326-44BD-8B6C-66BF123110D3}"/>
                  </a:ext>
                </a:extLst>
              </p:cNvPr>
              <p:cNvGrpSpPr/>
              <p:nvPr/>
            </p:nvGrpSpPr>
            <p:grpSpPr>
              <a:xfrm rot="4316089">
                <a:off x="9796095" y="2591865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97620760-EBE0-4484-9370-6691DD117B6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Freihandform: Form 327">
                  <a:extLst>
                    <a:ext uri="{FF2B5EF4-FFF2-40B4-BE49-F238E27FC236}">
                      <a16:creationId xmlns:a16="http://schemas.microsoft.com/office/drawing/2014/main" id="{65F368D7-F018-40B2-92F4-CBEF37961CD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9" name="Gruppieren 328">
                <a:extLst>
                  <a:ext uri="{FF2B5EF4-FFF2-40B4-BE49-F238E27FC236}">
                    <a16:creationId xmlns:a16="http://schemas.microsoft.com/office/drawing/2014/main" id="{37134803-3BE7-4BD2-8DB3-03513929707B}"/>
                  </a:ext>
                </a:extLst>
              </p:cNvPr>
              <p:cNvGrpSpPr/>
              <p:nvPr/>
            </p:nvGrpSpPr>
            <p:grpSpPr>
              <a:xfrm rot="4316089">
                <a:off x="9054996" y="109092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0" name="Ellipse 329">
                  <a:extLst>
                    <a:ext uri="{FF2B5EF4-FFF2-40B4-BE49-F238E27FC236}">
                      <a16:creationId xmlns:a16="http://schemas.microsoft.com/office/drawing/2014/main" id="{C5A5E689-8100-4970-9753-06571DC5DA0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1" name="Freihandform: Form 330">
                  <a:extLst>
                    <a:ext uri="{FF2B5EF4-FFF2-40B4-BE49-F238E27FC236}">
                      <a16:creationId xmlns:a16="http://schemas.microsoft.com/office/drawing/2014/main" id="{66F20F01-24F1-40F8-A7E9-812F77AB59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2" name="Gruppieren 331">
                <a:extLst>
                  <a:ext uri="{FF2B5EF4-FFF2-40B4-BE49-F238E27FC236}">
                    <a16:creationId xmlns:a16="http://schemas.microsoft.com/office/drawing/2014/main" id="{09A3FFE2-0072-415F-932B-63DA92D33E1B}"/>
                  </a:ext>
                </a:extLst>
              </p:cNvPr>
              <p:cNvGrpSpPr/>
              <p:nvPr/>
            </p:nvGrpSpPr>
            <p:grpSpPr>
              <a:xfrm rot="4316089">
                <a:off x="9175896" y="1173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33" name="Ellipse 332">
                  <a:extLst>
                    <a:ext uri="{FF2B5EF4-FFF2-40B4-BE49-F238E27FC236}">
                      <a16:creationId xmlns:a16="http://schemas.microsoft.com/office/drawing/2014/main" id="{B161F6DA-8017-4DD6-9A9C-0BEEE153B9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Freihandform: Form 333">
                  <a:extLst>
                    <a:ext uri="{FF2B5EF4-FFF2-40B4-BE49-F238E27FC236}">
                      <a16:creationId xmlns:a16="http://schemas.microsoft.com/office/drawing/2014/main" id="{8529A66B-BB94-4303-B94F-82B996EC794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23AA809C-C942-43A4-889B-D5AB7EB960BC}"/>
                  </a:ext>
                </a:extLst>
              </p:cNvPr>
              <p:cNvGrpSpPr/>
              <p:nvPr/>
            </p:nvGrpSpPr>
            <p:grpSpPr>
              <a:xfrm rot="4316089">
                <a:off x="9866866" y="111816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6" name="Ellipse 335">
                  <a:extLst>
                    <a:ext uri="{FF2B5EF4-FFF2-40B4-BE49-F238E27FC236}">
                      <a16:creationId xmlns:a16="http://schemas.microsoft.com/office/drawing/2014/main" id="{5E16BD36-C148-448B-91E6-B92F780FDD4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Freihandform: Form 336">
                  <a:extLst>
                    <a:ext uri="{FF2B5EF4-FFF2-40B4-BE49-F238E27FC236}">
                      <a16:creationId xmlns:a16="http://schemas.microsoft.com/office/drawing/2014/main" id="{DCB53D67-CDD2-45A0-9E5A-CDD7303BF1F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8" name="Gruppieren 337">
                <a:extLst>
                  <a:ext uri="{FF2B5EF4-FFF2-40B4-BE49-F238E27FC236}">
                    <a16:creationId xmlns:a16="http://schemas.microsoft.com/office/drawing/2014/main" id="{33C07DCE-2153-40E2-824A-774DEF0886BC}"/>
                  </a:ext>
                </a:extLst>
              </p:cNvPr>
              <p:cNvGrpSpPr/>
              <p:nvPr/>
            </p:nvGrpSpPr>
            <p:grpSpPr>
              <a:xfrm rot="4316089">
                <a:off x="3957815" y="345592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9" name="Ellipse 338">
                  <a:extLst>
                    <a:ext uri="{FF2B5EF4-FFF2-40B4-BE49-F238E27FC236}">
                      <a16:creationId xmlns:a16="http://schemas.microsoft.com/office/drawing/2014/main" id="{6E404D77-68B5-4F02-AA4D-8510581235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0" name="Freihandform: Form 339">
                  <a:extLst>
                    <a:ext uri="{FF2B5EF4-FFF2-40B4-BE49-F238E27FC236}">
                      <a16:creationId xmlns:a16="http://schemas.microsoft.com/office/drawing/2014/main" id="{F5CDEE62-3C63-474C-A0BE-71CCBF1FC05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4B611B7E-08F1-4F9C-AF7D-2AE905E34C8C}"/>
                  </a:ext>
                </a:extLst>
              </p:cNvPr>
              <p:cNvGrpSpPr/>
              <p:nvPr/>
            </p:nvGrpSpPr>
            <p:grpSpPr>
              <a:xfrm rot="4316089">
                <a:off x="3974263" y="204048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2" name="Ellipse 341">
                  <a:extLst>
                    <a:ext uri="{FF2B5EF4-FFF2-40B4-BE49-F238E27FC236}">
                      <a16:creationId xmlns:a16="http://schemas.microsoft.com/office/drawing/2014/main" id="{03A4336F-4A17-45E9-B08A-A199F07F93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3" name="Freihandform: Form 342">
                  <a:extLst>
                    <a:ext uri="{FF2B5EF4-FFF2-40B4-BE49-F238E27FC236}">
                      <a16:creationId xmlns:a16="http://schemas.microsoft.com/office/drawing/2014/main" id="{A01BEBA1-B021-4786-A1DA-3401B74DFF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4" name="Gruppieren 343">
                <a:extLst>
                  <a:ext uri="{FF2B5EF4-FFF2-40B4-BE49-F238E27FC236}">
                    <a16:creationId xmlns:a16="http://schemas.microsoft.com/office/drawing/2014/main" id="{17ACA60D-000D-4E72-9CBA-DF1241DDF9A8}"/>
                  </a:ext>
                </a:extLst>
              </p:cNvPr>
              <p:cNvGrpSpPr/>
              <p:nvPr/>
            </p:nvGrpSpPr>
            <p:grpSpPr>
              <a:xfrm rot="4316089">
                <a:off x="3906892" y="1979649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5" name="Ellipse 344">
                  <a:extLst>
                    <a:ext uri="{FF2B5EF4-FFF2-40B4-BE49-F238E27FC236}">
                      <a16:creationId xmlns:a16="http://schemas.microsoft.com/office/drawing/2014/main" id="{24397998-C402-44FB-AEC3-4ED2119E51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Freihandform: Form 345">
                  <a:extLst>
                    <a:ext uri="{FF2B5EF4-FFF2-40B4-BE49-F238E27FC236}">
                      <a16:creationId xmlns:a16="http://schemas.microsoft.com/office/drawing/2014/main" id="{37E48F5C-4501-4183-8DA9-5DFA615CBD1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7" name="Gruppieren 346">
                <a:extLst>
                  <a:ext uri="{FF2B5EF4-FFF2-40B4-BE49-F238E27FC236}">
                    <a16:creationId xmlns:a16="http://schemas.microsoft.com/office/drawing/2014/main" id="{ECE62950-4475-4224-8618-26A57216F1DA}"/>
                  </a:ext>
                </a:extLst>
              </p:cNvPr>
              <p:cNvGrpSpPr/>
              <p:nvPr/>
            </p:nvGrpSpPr>
            <p:grpSpPr>
              <a:xfrm rot="4316089">
                <a:off x="3431159" y="97956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8" name="Ellipse 347">
                  <a:extLst>
                    <a:ext uri="{FF2B5EF4-FFF2-40B4-BE49-F238E27FC236}">
                      <a16:creationId xmlns:a16="http://schemas.microsoft.com/office/drawing/2014/main" id="{232448EA-392D-4997-BFA3-52BB9FCC58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9" name="Freihandform: Form 348">
                  <a:extLst>
                    <a:ext uri="{FF2B5EF4-FFF2-40B4-BE49-F238E27FC236}">
                      <a16:creationId xmlns:a16="http://schemas.microsoft.com/office/drawing/2014/main" id="{4B7648C8-E1E5-4981-B0A6-16999905E7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0" name="Gruppieren 349">
                <a:extLst>
                  <a:ext uri="{FF2B5EF4-FFF2-40B4-BE49-F238E27FC236}">
                    <a16:creationId xmlns:a16="http://schemas.microsoft.com/office/drawing/2014/main" id="{9A22170F-C415-4D4B-AB3E-E68AB54AC923}"/>
                  </a:ext>
                </a:extLst>
              </p:cNvPr>
              <p:cNvGrpSpPr/>
              <p:nvPr/>
            </p:nvGrpSpPr>
            <p:grpSpPr>
              <a:xfrm rot="4316089">
                <a:off x="3759147" y="3244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1" name="Ellipse 350">
                  <a:extLst>
                    <a:ext uri="{FF2B5EF4-FFF2-40B4-BE49-F238E27FC236}">
                      <a16:creationId xmlns:a16="http://schemas.microsoft.com/office/drawing/2014/main" id="{1FCCA397-AA92-487B-AB4E-C9F13E6F40C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2" name="Freihandform: Form 351">
                  <a:extLst>
                    <a:ext uri="{FF2B5EF4-FFF2-40B4-BE49-F238E27FC236}">
                      <a16:creationId xmlns:a16="http://schemas.microsoft.com/office/drawing/2014/main" id="{D3F0B2AC-4F87-415A-9F3A-A5231BE960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3" name="Gruppieren 352">
                <a:extLst>
                  <a:ext uri="{FF2B5EF4-FFF2-40B4-BE49-F238E27FC236}">
                    <a16:creationId xmlns:a16="http://schemas.microsoft.com/office/drawing/2014/main" id="{3252DA41-520D-49B7-9C00-9C4F16D36D3D}"/>
                  </a:ext>
                </a:extLst>
              </p:cNvPr>
              <p:cNvGrpSpPr/>
              <p:nvPr/>
            </p:nvGrpSpPr>
            <p:grpSpPr>
              <a:xfrm rot="4316089">
                <a:off x="3232757" y="272428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4" name="Ellipse 353">
                  <a:extLst>
                    <a:ext uri="{FF2B5EF4-FFF2-40B4-BE49-F238E27FC236}">
                      <a16:creationId xmlns:a16="http://schemas.microsoft.com/office/drawing/2014/main" id="{B0B2D403-7ED6-449B-BAA6-70B74DD642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5" name="Freihandform: Form 354">
                  <a:extLst>
                    <a:ext uri="{FF2B5EF4-FFF2-40B4-BE49-F238E27FC236}">
                      <a16:creationId xmlns:a16="http://schemas.microsoft.com/office/drawing/2014/main" id="{A871DE27-777C-4CB6-922F-EC882F1949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6" name="Gruppieren 355">
                <a:extLst>
                  <a:ext uri="{FF2B5EF4-FFF2-40B4-BE49-F238E27FC236}">
                    <a16:creationId xmlns:a16="http://schemas.microsoft.com/office/drawing/2014/main" id="{447893A7-9475-491F-AE60-C94828205678}"/>
                  </a:ext>
                </a:extLst>
              </p:cNvPr>
              <p:cNvGrpSpPr/>
              <p:nvPr/>
            </p:nvGrpSpPr>
            <p:grpSpPr>
              <a:xfrm rot="4316089">
                <a:off x="3810534" y="435500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57" name="Ellipse 356">
                  <a:extLst>
                    <a:ext uri="{FF2B5EF4-FFF2-40B4-BE49-F238E27FC236}">
                      <a16:creationId xmlns:a16="http://schemas.microsoft.com/office/drawing/2014/main" id="{FDE1AC0C-625B-4502-94D0-D1B09EFBF8F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8" name="Freihandform: Form 357">
                  <a:extLst>
                    <a:ext uri="{FF2B5EF4-FFF2-40B4-BE49-F238E27FC236}">
                      <a16:creationId xmlns:a16="http://schemas.microsoft.com/office/drawing/2014/main" id="{1B0555B3-726B-4F19-B1A3-FC18FFB928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9" name="Gruppieren 358">
                <a:extLst>
                  <a:ext uri="{FF2B5EF4-FFF2-40B4-BE49-F238E27FC236}">
                    <a16:creationId xmlns:a16="http://schemas.microsoft.com/office/drawing/2014/main" id="{355311FB-108D-4217-BD6D-06BFD6292ED9}"/>
                  </a:ext>
                </a:extLst>
              </p:cNvPr>
              <p:cNvGrpSpPr/>
              <p:nvPr/>
            </p:nvGrpSpPr>
            <p:grpSpPr>
              <a:xfrm rot="4316089">
                <a:off x="3991075" y="1937692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60" name="Ellipse 359">
                  <a:extLst>
                    <a:ext uri="{FF2B5EF4-FFF2-40B4-BE49-F238E27FC236}">
                      <a16:creationId xmlns:a16="http://schemas.microsoft.com/office/drawing/2014/main" id="{0C3432E7-B191-459A-ABB9-BBA4B9BB79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1" name="Freihandform: Form 360">
                  <a:extLst>
                    <a:ext uri="{FF2B5EF4-FFF2-40B4-BE49-F238E27FC236}">
                      <a16:creationId xmlns:a16="http://schemas.microsoft.com/office/drawing/2014/main" id="{BB311A7C-2D8C-4F93-AEFC-5DA27F545EA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2" name="Gruppieren 361">
                <a:extLst>
                  <a:ext uri="{FF2B5EF4-FFF2-40B4-BE49-F238E27FC236}">
                    <a16:creationId xmlns:a16="http://schemas.microsoft.com/office/drawing/2014/main" id="{B7C83E8B-E294-41C7-873F-6E0ADD400534}"/>
                  </a:ext>
                </a:extLst>
              </p:cNvPr>
              <p:cNvGrpSpPr/>
              <p:nvPr/>
            </p:nvGrpSpPr>
            <p:grpSpPr>
              <a:xfrm rot="4316089">
                <a:off x="3412901" y="892786"/>
                <a:ext cx="206448" cy="206448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63" name="Ellipse 362">
                  <a:extLst>
                    <a:ext uri="{FF2B5EF4-FFF2-40B4-BE49-F238E27FC236}">
                      <a16:creationId xmlns:a16="http://schemas.microsoft.com/office/drawing/2014/main" id="{8BDDC4C5-D4F4-465D-94F2-B9EE5E947A4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4" name="Freihandform: Form 363">
                  <a:extLst>
                    <a:ext uri="{FF2B5EF4-FFF2-40B4-BE49-F238E27FC236}">
                      <a16:creationId xmlns:a16="http://schemas.microsoft.com/office/drawing/2014/main" id="{FA04466B-B734-4976-BAB7-DC9A1B78A06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5" name="Gruppieren 364">
                <a:extLst>
                  <a:ext uri="{FF2B5EF4-FFF2-40B4-BE49-F238E27FC236}">
                    <a16:creationId xmlns:a16="http://schemas.microsoft.com/office/drawing/2014/main" id="{058461F6-E8CC-4A1C-93C6-D3057D9DE916}"/>
                  </a:ext>
                </a:extLst>
              </p:cNvPr>
              <p:cNvGrpSpPr/>
              <p:nvPr/>
            </p:nvGrpSpPr>
            <p:grpSpPr>
              <a:xfrm rot="4316089">
                <a:off x="3878123" y="27117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6" name="Ellipse 365">
                  <a:extLst>
                    <a:ext uri="{FF2B5EF4-FFF2-40B4-BE49-F238E27FC236}">
                      <a16:creationId xmlns:a16="http://schemas.microsoft.com/office/drawing/2014/main" id="{EA5776E7-8712-4430-97F5-7A9E857A0CB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7" name="Freihandform: Form 366">
                  <a:extLst>
                    <a:ext uri="{FF2B5EF4-FFF2-40B4-BE49-F238E27FC236}">
                      <a16:creationId xmlns:a16="http://schemas.microsoft.com/office/drawing/2014/main" id="{B982E814-F721-4D3F-9825-D35F0A38D7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8" name="Gruppieren 367">
                <a:extLst>
                  <a:ext uri="{FF2B5EF4-FFF2-40B4-BE49-F238E27FC236}">
                    <a16:creationId xmlns:a16="http://schemas.microsoft.com/office/drawing/2014/main" id="{D91417A3-DF43-49B6-AFEA-7A9074545BA4}"/>
                  </a:ext>
                </a:extLst>
              </p:cNvPr>
              <p:cNvGrpSpPr/>
              <p:nvPr/>
            </p:nvGrpSpPr>
            <p:grpSpPr>
              <a:xfrm rot="4316089">
                <a:off x="3222571" y="37404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9" name="Ellipse 368">
                  <a:extLst>
                    <a:ext uri="{FF2B5EF4-FFF2-40B4-BE49-F238E27FC236}">
                      <a16:creationId xmlns:a16="http://schemas.microsoft.com/office/drawing/2014/main" id="{2BA91F23-E591-4C61-9626-23327DEF7B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0" name="Freihandform: Form 369">
                  <a:extLst>
                    <a:ext uri="{FF2B5EF4-FFF2-40B4-BE49-F238E27FC236}">
                      <a16:creationId xmlns:a16="http://schemas.microsoft.com/office/drawing/2014/main" id="{64965811-F273-4A4F-8B74-0DE56ADE84F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1" name="Gruppieren 370">
                <a:extLst>
                  <a:ext uri="{FF2B5EF4-FFF2-40B4-BE49-F238E27FC236}">
                    <a16:creationId xmlns:a16="http://schemas.microsoft.com/office/drawing/2014/main" id="{251501F5-37C2-4760-B231-E0AEDB6B638A}"/>
                  </a:ext>
                </a:extLst>
              </p:cNvPr>
              <p:cNvGrpSpPr/>
              <p:nvPr/>
            </p:nvGrpSpPr>
            <p:grpSpPr>
              <a:xfrm rot="4316089">
                <a:off x="3188274" y="4337772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2" name="Ellipse 371">
                  <a:extLst>
                    <a:ext uri="{FF2B5EF4-FFF2-40B4-BE49-F238E27FC236}">
                      <a16:creationId xmlns:a16="http://schemas.microsoft.com/office/drawing/2014/main" id="{55EE1FDA-29F9-43CC-8320-EB87BE78C05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3" name="Freihandform: Form 372">
                  <a:extLst>
                    <a:ext uri="{FF2B5EF4-FFF2-40B4-BE49-F238E27FC236}">
                      <a16:creationId xmlns:a16="http://schemas.microsoft.com/office/drawing/2014/main" id="{1F0EC9F8-DCC3-4E5B-999B-BA54E8E734D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4" name="Gruppieren 373">
                <a:extLst>
                  <a:ext uri="{FF2B5EF4-FFF2-40B4-BE49-F238E27FC236}">
                    <a16:creationId xmlns:a16="http://schemas.microsoft.com/office/drawing/2014/main" id="{784F37B0-4865-42FD-9592-55BD7AEDB1E4}"/>
                  </a:ext>
                </a:extLst>
              </p:cNvPr>
              <p:cNvGrpSpPr/>
              <p:nvPr/>
            </p:nvGrpSpPr>
            <p:grpSpPr>
              <a:xfrm rot="4316089">
                <a:off x="3541380" y="3355381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5" name="Ellipse 374">
                  <a:extLst>
                    <a:ext uri="{FF2B5EF4-FFF2-40B4-BE49-F238E27FC236}">
                      <a16:creationId xmlns:a16="http://schemas.microsoft.com/office/drawing/2014/main" id="{365490C4-B36F-4D21-8B01-387578D79F0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6" name="Freihandform: Form 375">
                  <a:extLst>
                    <a:ext uri="{FF2B5EF4-FFF2-40B4-BE49-F238E27FC236}">
                      <a16:creationId xmlns:a16="http://schemas.microsoft.com/office/drawing/2014/main" id="{47A27E34-55AF-46FE-B7E6-952C856D3C0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7" name="Gruppieren 376">
                <a:extLst>
                  <a:ext uri="{FF2B5EF4-FFF2-40B4-BE49-F238E27FC236}">
                    <a16:creationId xmlns:a16="http://schemas.microsoft.com/office/drawing/2014/main" id="{AA24C15A-0F44-4932-AD0E-257A521172CA}"/>
                  </a:ext>
                </a:extLst>
              </p:cNvPr>
              <p:cNvGrpSpPr/>
              <p:nvPr/>
            </p:nvGrpSpPr>
            <p:grpSpPr>
              <a:xfrm rot="4316089">
                <a:off x="2983451" y="24774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78" name="Ellipse 377">
                  <a:extLst>
                    <a:ext uri="{FF2B5EF4-FFF2-40B4-BE49-F238E27FC236}">
                      <a16:creationId xmlns:a16="http://schemas.microsoft.com/office/drawing/2014/main" id="{4984E72A-5954-4F2D-9208-AEC6208C9C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9" name="Freihandform: Form 378">
                  <a:extLst>
                    <a:ext uri="{FF2B5EF4-FFF2-40B4-BE49-F238E27FC236}">
                      <a16:creationId xmlns:a16="http://schemas.microsoft.com/office/drawing/2014/main" id="{3B4513AF-457A-400E-8B04-D3200AA517F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0" name="Gruppieren 379">
                <a:extLst>
                  <a:ext uri="{FF2B5EF4-FFF2-40B4-BE49-F238E27FC236}">
                    <a16:creationId xmlns:a16="http://schemas.microsoft.com/office/drawing/2014/main" id="{B2F7B2B1-5C29-4E8F-A20F-2B124EDEA85A}"/>
                  </a:ext>
                </a:extLst>
              </p:cNvPr>
              <p:cNvGrpSpPr/>
              <p:nvPr/>
            </p:nvGrpSpPr>
            <p:grpSpPr>
              <a:xfrm rot="4316089">
                <a:off x="3351620" y="162188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1" name="Ellipse 380">
                  <a:extLst>
                    <a:ext uri="{FF2B5EF4-FFF2-40B4-BE49-F238E27FC236}">
                      <a16:creationId xmlns:a16="http://schemas.microsoft.com/office/drawing/2014/main" id="{375051A5-AE86-49A1-91C7-532DE6751FD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2" name="Freihandform: Form 381">
                  <a:extLst>
                    <a:ext uri="{FF2B5EF4-FFF2-40B4-BE49-F238E27FC236}">
                      <a16:creationId xmlns:a16="http://schemas.microsoft.com/office/drawing/2014/main" id="{3E3F716D-7395-4BD8-8F8D-0E2541EB16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3" name="Gruppieren 382">
                <a:extLst>
                  <a:ext uri="{FF2B5EF4-FFF2-40B4-BE49-F238E27FC236}">
                    <a16:creationId xmlns:a16="http://schemas.microsoft.com/office/drawing/2014/main" id="{6B805784-390F-409B-B024-A9486C175D25}"/>
                  </a:ext>
                </a:extLst>
              </p:cNvPr>
              <p:cNvGrpSpPr/>
              <p:nvPr/>
            </p:nvGrpSpPr>
            <p:grpSpPr>
              <a:xfrm rot="4316089">
                <a:off x="9414004" y="102641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4" name="Ellipse 383">
                  <a:extLst>
                    <a:ext uri="{FF2B5EF4-FFF2-40B4-BE49-F238E27FC236}">
                      <a16:creationId xmlns:a16="http://schemas.microsoft.com/office/drawing/2014/main" id="{F53ABF7F-38FE-41B0-8FE5-333D0491AA6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5" name="Freihandform: Form 384">
                  <a:extLst>
                    <a:ext uri="{FF2B5EF4-FFF2-40B4-BE49-F238E27FC236}">
                      <a16:creationId xmlns:a16="http://schemas.microsoft.com/office/drawing/2014/main" id="{90F6EEBA-5C55-46F5-AA30-42C7D23CF2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6" name="Gruppieren 385">
                <a:extLst>
                  <a:ext uri="{FF2B5EF4-FFF2-40B4-BE49-F238E27FC236}">
                    <a16:creationId xmlns:a16="http://schemas.microsoft.com/office/drawing/2014/main" id="{9385CAE0-43FB-49D0-B382-393B98604FF8}"/>
                  </a:ext>
                </a:extLst>
              </p:cNvPr>
              <p:cNvGrpSpPr/>
              <p:nvPr/>
            </p:nvGrpSpPr>
            <p:grpSpPr>
              <a:xfrm rot="4316089">
                <a:off x="9155265" y="3372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87" name="Ellipse 386">
                  <a:extLst>
                    <a:ext uri="{FF2B5EF4-FFF2-40B4-BE49-F238E27FC236}">
                      <a16:creationId xmlns:a16="http://schemas.microsoft.com/office/drawing/2014/main" id="{83A2188E-3B2C-4111-8889-8A614EF373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8" name="Freihandform: Form 387">
                  <a:extLst>
                    <a:ext uri="{FF2B5EF4-FFF2-40B4-BE49-F238E27FC236}">
                      <a16:creationId xmlns:a16="http://schemas.microsoft.com/office/drawing/2014/main" id="{075BD5FD-0192-4850-BC07-22E872869CC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9" name="Gruppieren 388">
                <a:extLst>
                  <a:ext uri="{FF2B5EF4-FFF2-40B4-BE49-F238E27FC236}">
                    <a16:creationId xmlns:a16="http://schemas.microsoft.com/office/drawing/2014/main" id="{C660DC5D-4549-40D0-BA1C-7426469258C9}"/>
                  </a:ext>
                </a:extLst>
              </p:cNvPr>
              <p:cNvGrpSpPr/>
              <p:nvPr/>
            </p:nvGrpSpPr>
            <p:grpSpPr>
              <a:xfrm rot="4316089">
                <a:off x="9884122" y="5282969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90" name="Ellipse 389">
                  <a:extLst>
                    <a:ext uri="{FF2B5EF4-FFF2-40B4-BE49-F238E27FC236}">
                      <a16:creationId xmlns:a16="http://schemas.microsoft.com/office/drawing/2014/main" id="{C67394D1-3AE7-4EB5-9752-735B098FE64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1" name="Freihandform: Form 390">
                  <a:extLst>
                    <a:ext uri="{FF2B5EF4-FFF2-40B4-BE49-F238E27FC236}">
                      <a16:creationId xmlns:a16="http://schemas.microsoft.com/office/drawing/2014/main" id="{A5F37989-4A99-4983-84DE-352C0B10234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2" name="Gruppieren 391">
                <a:extLst>
                  <a:ext uri="{FF2B5EF4-FFF2-40B4-BE49-F238E27FC236}">
                    <a16:creationId xmlns:a16="http://schemas.microsoft.com/office/drawing/2014/main" id="{BD3C8602-7128-4825-A632-83CCB893C604}"/>
                  </a:ext>
                </a:extLst>
              </p:cNvPr>
              <p:cNvGrpSpPr/>
              <p:nvPr/>
            </p:nvGrpSpPr>
            <p:grpSpPr>
              <a:xfrm rot="4316089">
                <a:off x="9711943" y="5351340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93" name="Ellipse 392">
                  <a:extLst>
                    <a:ext uri="{FF2B5EF4-FFF2-40B4-BE49-F238E27FC236}">
                      <a16:creationId xmlns:a16="http://schemas.microsoft.com/office/drawing/2014/main" id="{5DF983DA-111B-4D41-A4C5-578B6FD7B2C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4" name="Freihandform: Form 393">
                  <a:extLst>
                    <a:ext uri="{FF2B5EF4-FFF2-40B4-BE49-F238E27FC236}">
                      <a16:creationId xmlns:a16="http://schemas.microsoft.com/office/drawing/2014/main" id="{89DC1AFD-8C2D-43D7-8023-C56CA50017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8" name="Gruppieren 397">
                <a:extLst>
                  <a:ext uri="{FF2B5EF4-FFF2-40B4-BE49-F238E27FC236}">
                    <a16:creationId xmlns:a16="http://schemas.microsoft.com/office/drawing/2014/main" id="{C32ACE2A-8CBF-458F-ADF1-F55CB9296EC5}"/>
                  </a:ext>
                </a:extLst>
              </p:cNvPr>
              <p:cNvGrpSpPr/>
              <p:nvPr/>
            </p:nvGrpSpPr>
            <p:grpSpPr>
              <a:xfrm rot="4316089">
                <a:off x="8755354" y="3806437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99" name="Ellipse 398">
                  <a:extLst>
                    <a:ext uri="{FF2B5EF4-FFF2-40B4-BE49-F238E27FC236}">
                      <a16:creationId xmlns:a16="http://schemas.microsoft.com/office/drawing/2014/main" id="{9FF173A4-2EB3-4077-BDD4-89059C39F8E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0" name="Freihandform: Form 399">
                  <a:extLst>
                    <a:ext uri="{FF2B5EF4-FFF2-40B4-BE49-F238E27FC236}">
                      <a16:creationId xmlns:a16="http://schemas.microsoft.com/office/drawing/2014/main" id="{B898A87C-ADCE-478F-802D-7E3DDD051F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1" name="Gruppieren 410">
                <a:extLst>
                  <a:ext uri="{FF2B5EF4-FFF2-40B4-BE49-F238E27FC236}">
                    <a16:creationId xmlns:a16="http://schemas.microsoft.com/office/drawing/2014/main" id="{5FC555A1-49B8-4AF8-88D4-1E1B0FA70CD2}"/>
                  </a:ext>
                </a:extLst>
              </p:cNvPr>
              <p:cNvGrpSpPr/>
              <p:nvPr/>
            </p:nvGrpSpPr>
            <p:grpSpPr>
              <a:xfrm rot="18933808">
                <a:off x="8282492" y="571943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2" name="Ellipse 411">
                  <a:extLst>
                    <a:ext uri="{FF2B5EF4-FFF2-40B4-BE49-F238E27FC236}">
                      <a16:creationId xmlns:a16="http://schemas.microsoft.com/office/drawing/2014/main" id="{B168B98C-10A8-492C-AD00-0F5EF4D687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3" name="Freihandform: Form 412">
                  <a:extLst>
                    <a:ext uri="{FF2B5EF4-FFF2-40B4-BE49-F238E27FC236}">
                      <a16:creationId xmlns:a16="http://schemas.microsoft.com/office/drawing/2014/main" id="{B8126FF1-A23A-44B4-ABAB-2BF787A0821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4" name="Gruppieren 413">
                <a:extLst>
                  <a:ext uri="{FF2B5EF4-FFF2-40B4-BE49-F238E27FC236}">
                    <a16:creationId xmlns:a16="http://schemas.microsoft.com/office/drawing/2014/main" id="{5177A460-6260-48B2-8A66-A9E4F2DDDAB3}"/>
                  </a:ext>
                </a:extLst>
              </p:cNvPr>
              <p:cNvGrpSpPr/>
              <p:nvPr/>
            </p:nvGrpSpPr>
            <p:grpSpPr>
              <a:xfrm rot="18933808">
                <a:off x="8971454" y="5799065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5" name="Ellipse 414">
                  <a:extLst>
                    <a:ext uri="{FF2B5EF4-FFF2-40B4-BE49-F238E27FC236}">
                      <a16:creationId xmlns:a16="http://schemas.microsoft.com/office/drawing/2014/main" id="{A37225A3-5B91-494C-9255-B403F214D4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6" name="Freihandform: Form 415">
                  <a:extLst>
                    <a:ext uri="{FF2B5EF4-FFF2-40B4-BE49-F238E27FC236}">
                      <a16:creationId xmlns:a16="http://schemas.microsoft.com/office/drawing/2014/main" id="{CF8BFE23-1B7A-437C-8FC8-CC4A6D01D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7" name="Gruppieren 416">
                <a:extLst>
                  <a:ext uri="{FF2B5EF4-FFF2-40B4-BE49-F238E27FC236}">
                    <a16:creationId xmlns:a16="http://schemas.microsoft.com/office/drawing/2014/main" id="{2694BE5F-9C5F-4A8A-8754-F959AF42D8B6}"/>
                  </a:ext>
                </a:extLst>
              </p:cNvPr>
              <p:cNvGrpSpPr/>
              <p:nvPr/>
            </p:nvGrpSpPr>
            <p:grpSpPr>
              <a:xfrm>
                <a:off x="3991556" y="550926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418" name="Ellipse 417">
                  <a:extLst>
                    <a:ext uri="{FF2B5EF4-FFF2-40B4-BE49-F238E27FC236}">
                      <a16:creationId xmlns:a16="http://schemas.microsoft.com/office/drawing/2014/main" id="{F7A499B7-F15A-4F91-A036-CED66EC6E07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9" name="Freihandform: Form 418">
                  <a:extLst>
                    <a:ext uri="{FF2B5EF4-FFF2-40B4-BE49-F238E27FC236}">
                      <a16:creationId xmlns:a16="http://schemas.microsoft.com/office/drawing/2014/main" id="{64293566-48EC-4ED4-A48E-EDE303C23DF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72CD1556-30D8-4F53-A63D-7822FF8D34E8}"/>
                  </a:ext>
                </a:extLst>
              </p:cNvPr>
              <p:cNvGrpSpPr/>
              <p:nvPr/>
            </p:nvGrpSpPr>
            <p:grpSpPr>
              <a:xfrm>
                <a:off x="3533864" y="567461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21" name="Ellipse 420">
                  <a:extLst>
                    <a:ext uri="{FF2B5EF4-FFF2-40B4-BE49-F238E27FC236}">
                      <a16:creationId xmlns:a16="http://schemas.microsoft.com/office/drawing/2014/main" id="{58719A10-B68E-4B75-86E4-F0818DF2125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2" name="Freihandform: Form 421">
                  <a:extLst>
                    <a:ext uri="{FF2B5EF4-FFF2-40B4-BE49-F238E27FC236}">
                      <a16:creationId xmlns:a16="http://schemas.microsoft.com/office/drawing/2014/main" id="{1984248D-AFFE-460E-A7F3-ADEAAB0B145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3" name="Gruppieren 422">
                <a:extLst>
                  <a:ext uri="{FF2B5EF4-FFF2-40B4-BE49-F238E27FC236}">
                    <a16:creationId xmlns:a16="http://schemas.microsoft.com/office/drawing/2014/main" id="{427F0C18-D927-4AC4-BC4C-F1EFB6B8EE81}"/>
                  </a:ext>
                </a:extLst>
              </p:cNvPr>
              <p:cNvGrpSpPr/>
              <p:nvPr/>
            </p:nvGrpSpPr>
            <p:grpSpPr>
              <a:xfrm rot="4316089">
                <a:off x="3935255" y="582048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24" name="Ellipse 423">
                  <a:extLst>
                    <a:ext uri="{FF2B5EF4-FFF2-40B4-BE49-F238E27FC236}">
                      <a16:creationId xmlns:a16="http://schemas.microsoft.com/office/drawing/2014/main" id="{56480D04-5F39-4FF6-89D0-610D94CD33F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5" name="Freihandform: Form 424">
                  <a:extLst>
                    <a:ext uri="{FF2B5EF4-FFF2-40B4-BE49-F238E27FC236}">
                      <a16:creationId xmlns:a16="http://schemas.microsoft.com/office/drawing/2014/main" id="{9F0EB0F1-EC69-4C1C-8D21-51DFC8F07F4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6" name="Gruppieren 425">
                <a:extLst>
                  <a:ext uri="{FF2B5EF4-FFF2-40B4-BE49-F238E27FC236}">
                    <a16:creationId xmlns:a16="http://schemas.microsoft.com/office/drawing/2014/main" id="{C219E6E2-7E2C-4A26-A30D-5FA797146FBF}"/>
                  </a:ext>
                </a:extLst>
              </p:cNvPr>
              <p:cNvGrpSpPr/>
              <p:nvPr/>
            </p:nvGrpSpPr>
            <p:grpSpPr>
              <a:xfrm rot="12219557">
                <a:off x="7441038" y="575604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427" name="Ellipse 426">
                  <a:extLst>
                    <a:ext uri="{FF2B5EF4-FFF2-40B4-BE49-F238E27FC236}">
                      <a16:creationId xmlns:a16="http://schemas.microsoft.com/office/drawing/2014/main" id="{3ADB4CE4-D59A-48E5-AF13-5EE2A76A719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8" name="Freihandform: Form 427">
                  <a:extLst>
                    <a:ext uri="{FF2B5EF4-FFF2-40B4-BE49-F238E27FC236}">
                      <a16:creationId xmlns:a16="http://schemas.microsoft.com/office/drawing/2014/main" id="{B82F5840-6E7D-4054-BA89-C2E4E7419F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9" name="Gruppieren 728">
                <a:extLst>
                  <a:ext uri="{FF2B5EF4-FFF2-40B4-BE49-F238E27FC236}">
                    <a16:creationId xmlns:a16="http://schemas.microsoft.com/office/drawing/2014/main" id="{444426A9-2823-4FE5-9B45-FC6BD51DAECC}"/>
                  </a:ext>
                </a:extLst>
              </p:cNvPr>
              <p:cNvGrpSpPr/>
              <p:nvPr/>
            </p:nvGrpSpPr>
            <p:grpSpPr>
              <a:xfrm rot="18933808">
                <a:off x="8744003" y="581256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730" name="Ellipse 729">
                  <a:extLst>
                    <a:ext uri="{FF2B5EF4-FFF2-40B4-BE49-F238E27FC236}">
                      <a16:creationId xmlns:a16="http://schemas.microsoft.com/office/drawing/2014/main" id="{ECB79FD4-B1C1-4A25-9C99-2314F198A05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1" name="Freihandform: Form 730">
                  <a:extLst>
                    <a:ext uri="{FF2B5EF4-FFF2-40B4-BE49-F238E27FC236}">
                      <a16:creationId xmlns:a16="http://schemas.microsoft.com/office/drawing/2014/main" id="{D205F488-8BE2-4AB9-A0F9-55565DC9FE9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2" name="Gruppieren 731">
                <a:extLst>
                  <a:ext uri="{FF2B5EF4-FFF2-40B4-BE49-F238E27FC236}">
                    <a16:creationId xmlns:a16="http://schemas.microsoft.com/office/drawing/2014/main" id="{585FA6A7-7406-42C7-9F8E-FDD979970E90}"/>
                  </a:ext>
                </a:extLst>
              </p:cNvPr>
              <p:cNvGrpSpPr/>
              <p:nvPr/>
            </p:nvGrpSpPr>
            <p:grpSpPr>
              <a:xfrm rot="13478302">
                <a:off x="9089917" y="537022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33" name="Ellipse 732">
                  <a:extLst>
                    <a:ext uri="{FF2B5EF4-FFF2-40B4-BE49-F238E27FC236}">
                      <a16:creationId xmlns:a16="http://schemas.microsoft.com/office/drawing/2014/main" id="{86076023-236C-4464-948B-8F28802D962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4" name="Freihandform: Form 733">
                  <a:extLst>
                    <a:ext uri="{FF2B5EF4-FFF2-40B4-BE49-F238E27FC236}">
                      <a16:creationId xmlns:a16="http://schemas.microsoft.com/office/drawing/2014/main" id="{0EB7FD04-BF0D-419A-8D11-37AB15F5D6F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8" name="Gruppieren 737">
                <a:extLst>
                  <a:ext uri="{FF2B5EF4-FFF2-40B4-BE49-F238E27FC236}">
                    <a16:creationId xmlns:a16="http://schemas.microsoft.com/office/drawing/2014/main" id="{B9BDE827-6313-49D5-88B0-B17423C36417}"/>
                  </a:ext>
                </a:extLst>
              </p:cNvPr>
              <p:cNvGrpSpPr/>
              <p:nvPr/>
            </p:nvGrpSpPr>
            <p:grpSpPr>
              <a:xfrm rot="4316089">
                <a:off x="8126034" y="5715730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39" name="Ellipse 738">
                  <a:extLst>
                    <a:ext uri="{FF2B5EF4-FFF2-40B4-BE49-F238E27FC236}">
                      <a16:creationId xmlns:a16="http://schemas.microsoft.com/office/drawing/2014/main" id="{E1CD661E-5E65-4377-B5D9-E0FFB27A159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0" name="Freihandform: Form 739">
                  <a:extLst>
                    <a:ext uri="{FF2B5EF4-FFF2-40B4-BE49-F238E27FC236}">
                      <a16:creationId xmlns:a16="http://schemas.microsoft.com/office/drawing/2014/main" id="{06180B42-88E5-49B6-879E-2E7F47A785F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8" name="Gruppieren 407">
                <a:extLst>
                  <a:ext uri="{FF2B5EF4-FFF2-40B4-BE49-F238E27FC236}">
                    <a16:creationId xmlns:a16="http://schemas.microsoft.com/office/drawing/2014/main" id="{096D8E6D-EF61-429F-B672-0DC22A6F16C4}"/>
                  </a:ext>
                </a:extLst>
              </p:cNvPr>
              <p:cNvGrpSpPr/>
              <p:nvPr/>
            </p:nvGrpSpPr>
            <p:grpSpPr>
              <a:xfrm rot="4316089">
                <a:off x="7974249" y="5690231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09" name="Ellipse 408">
                  <a:extLst>
                    <a:ext uri="{FF2B5EF4-FFF2-40B4-BE49-F238E27FC236}">
                      <a16:creationId xmlns:a16="http://schemas.microsoft.com/office/drawing/2014/main" id="{F249DC05-9F8F-4C3E-BF5B-F53214A5D14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0" name="Freihandform: Form 409">
                  <a:extLst>
                    <a:ext uri="{FF2B5EF4-FFF2-40B4-BE49-F238E27FC236}">
                      <a16:creationId xmlns:a16="http://schemas.microsoft.com/office/drawing/2014/main" id="{1135DB27-5011-4AC4-B50D-D724FEAAC7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2" name="Gruppieren 741">
                <a:extLst>
                  <a:ext uri="{FF2B5EF4-FFF2-40B4-BE49-F238E27FC236}">
                    <a16:creationId xmlns:a16="http://schemas.microsoft.com/office/drawing/2014/main" id="{964407A7-C1E0-45E1-9C2C-EBDD4EFC10D9}"/>
                  </a:ext>
                </a:extLst>
              </p:cNvPr>
              <p:cNvGrpSpPr/>
              <p:nvPr/>
            </p:nvGrpSpPr>
            <p:grpSpPr>
              <a:xfrm>
                <a:off x="4162867" y="573865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3" name="Ellipse 742">
                  <a:extLst>
                    <a:ext uri="{FF2B5EF4-FFF2-40B4-BE49-F238E27FC236}">
                      <a16:creationId xmlns:a16="http://schemas.microsoft.com/office/drawing/2014/main" id="{FC172027-8251-43A0-A0BE-CFF007E623A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4" name="Freihandform: Form 743">
                  <a:extLst>
                    <a:ext uri="{FF2B5EF4-FFF2-40B4-BE49-F238E27FC236}">
                      <a16:creationId xmlns:a16="http://schemas.microsoft.com/office/drawing/2014/main" id="{3B96DA26-D9B5-4A30-8300-BB32724438D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5" name="Gruppieren 744">
                <a:extLst>
                  <a:ext uri="{FF2B5EF4-FFF2-40B4-BE49-F238E27FC236}">
                    <a16:creationId xmlns:a16="http://schemas.microsoft.com/office/drawing/2014/main" id="{5828EDC4-07A5-45B6-B9C3-992207472D3C}"/>
                  </a:ext>
                </a:extLst>
              </p:cNvPr>
              <p:cNvGrpSpPr/>
              <p:nvPr/>
            </p:nvGrpSpPr>
            <p:grpSpPr>
              <a:xfrm rot="14186678">
                <a:off x="3152173" y="496910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746" name="Ellipse 745">
                  <a:extLst>
                    <a:ext uri="{FF2B5EF4-FFF2-40B4-BE49-F238E27FC236}">
                      <a16:creationId xmlns:a16="http://schemas.microsoft.com/office/drawing/2014/main" id="{F9584038-5E59-4172-9A0E-ECE5A9B563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7" name="Freihandform: Form 746">
                  <a:extLst>
                    <a:ext uri="{FF2B5EF4-FFF2-40B4-BE49-F238E27FC236}">
                      <a16:creationId xmlns:a16="http://schemas.microsoft.com/office/drawing/2014/main" id="{CEE8287B-22C7-4256-A99C-E9CA3A13B3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8" name="Gruppieren 747">
                <a:extLst>
                  <a:ext uri="{FF2B5EF4-FFF2-40B4-BE49-F238E27FC236}">
                    <a16:creationId xmlns:a16="http://schemas.microsoft.com/office/drawing/2014/main" id="{B60D271B-CD35-4D15-9E3B-A63BC3304169}"/>
                  </a:ext>
                </a:extLst>
              </p:cNvPr>
              <p:cNvGrpSpPr/>
              <p:nvPr/>
            </p:nvGrpSpPr>
            <p:grpSpPr>
              <a:xfrm rot="14186678">
                <a:off x="3556133" y="487100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9" name="Ellipse 748">
                  <a:extLst>
                    <a:ext uri="{FF2B5EF4-FFF2-40B4-BE49-F238E27FC236}">
                      <a16:creationId xmlns:a16="http://schemas.microsoft.com/office/drawing/2014/main" id="{D3425A31-8D44-4850-B2F1-F0A1A1751C0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0" name="Freihandform: Form 749">
                  <a:extLst>
                    <a:ext uri="{FF2B5EF4-FFF2-40B4-BE49-F238E27FC236}">
                      <a16:creationId xmlns:a16="http://schemas.microsoft.com/office/drawing/2014/main" id="{3C802FAC-071C-4723-922C-F18A0C63AF8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4" name="Gruppieren 753">
                <a:extLst>
                  <a:ext uri="{FF2B5EF4-FFF2-40B4-BE49-F238E27FC236}">
                    <a16:creationId xmlns:a16="http://schemas.microsoft.com/office/drawing/2014/main" id="{2AFF0E18-8D8A-422B-90E6-51C5092F1B16}"/>
                  </a:ext>
                </a:extLst>
              </p:cNvPr>
              <p:cNvGrpSpPr/>
              <p:nvPr/>
            </p:nvGrpSpPr>
            <p:grpSpPr>
              <a:xfrm rot="12402407">
                <a:off x="3032801" y="3052186"/>
                <a:ext cx="499436" cy="49943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5" name="Ellipse 754">
                  <a:extLst>
                    <a:ext uri="{FF2B5EF4-FFF2-40B4-BE49-F238E27FC236}">
                      <a16:creationId xmlns:a16="http://schemas.microsoft.com/office/drawing/2014/main" id="{5340B550-5C5B-4A6C-93DE-29D7D77546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6" name="Freihandform: Form 755">
                  <a:extLst>
                    <a:ext uri="{FF2B5EF4-FFF2-40B4-BE49-F238E27FC236}">
                      <a16:creationId xmlns:a16="http://schemas.microsoft.com/office/drawing/2014/main" id="{CFE319DD-57BC-43E9-87A4-B855D368F3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7" name="Gruppieren 756">
                <a:extLst>
                  <a:ext uri="{FF2B5EF4-FFF2-40B4-BE49-F238E27FC236}">
                    <a16:creationId xmlns:a16="http://schemas.microsoft.com/office/drawing/2014/main" id="{691ADE83-9525-42B1-B2B4-B8913183EF20}"/>
                  </a:ext>
                </a:extLst>
              </p:cNvPr>
              <p:cNvGrpSpPr/>
              <p:nvPr/>
            </p:nvGrpSpPr>
            <p:grpSpPr>
              <a:xfrm>
                <a:off x="3096725" y="-4461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8" name="Ellipse 757">
                  <a:extLst>
                    <a:ext uri="{FF2B5EF4-FFF2-40B4-BE49-F238E27FC236}">
                      <a16:creationId xmlns:a16="http://schemas.microsoft.com/office/drawing/2014/main" id="{45905530-3ECB-4834-9ECE-64B95039033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9" name="Freihandform: Form 758">
                  <a:extLst>
                    <a:ext uri="{FF2B5EF4-FFF2-40B4-BE49-F238E27FC236}">
                      <a16:creationId xmlns:a16="http://schemas.microsoft.com/office/drawing/2014/main" id="{8B575C11-2722-4B50-8CB1-692E2329596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0" name="Gruppieren 779">
                <a:extLst>
                  <a:ext uri="{FF2B5EF4-FFF2-40B4-BE49-F238E27FC236}">
                    <a16:creationId xmlns:a16="http://schemas.microsoft.com/office/drawing/2014/main" id="{1669914E-0B9B-4DBA-B076-309909D32EEC}"/>
                  </a:ext>
                </a:extLst>
              </p:cNvPr>
              <p:cNvGrpSpPr/>
              <p:nvPr/>
            </p:nvGrpSpPr>
            <p:grpSpPr>
              <a:xfrm rot="12402407">
                <a:off x="3042575" y="466810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81" name="Ellipse 780">
                  <a:extLst>
                    <a:ext uri="{FF2B5EF4-FFF2-40B4-BE49-F238E27FC236}">
                      <a16:creationId xmlns:a16="http://schemas.microsoft.com/office/drawing/2014/main" id="{5E8FE568-BA70-4D1F-A4E2-11F973EEBC3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2" name="Freihandform: Form 781">
                  <a:extLst>
                    <a:ext uri="{FF2B5EF4-FFF2-40B4-BE49-F238E27FC236}">
                      <a16:creationId xmlns:a16="http://schemas.microsoft.com/office/drawing/2014/main" id="{A965DFA8-5C0C-42F4-936B-D07D4DBE99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5" name="Gruppieren 304">
                <a:extLst>
                  <a:ext uri="{FF2B5EF4-FFF2-40B4-BE49-F238E27FC236}">
                    <a16:creationId xmlns:a16="http://schemas.microsoft.com/office/drawing/2014/main" id="{D4D91680-EA73-4894-B30E-73D05F912B2F}"/>
                  </a:ext>
                </a:extLst>
              </p:cNvPr>
              <p:cNvGrpSpPr/>
              <p:nvPr/>
            </p:nvGrpSpPr>
            <p:grpSpPr>
              <a:xfrm rot="4316089">
                <a:off x="3498678" y="470017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5A195EA5-7083-42C2-93E7-124046572E8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Freihandform: Form 306">
                  <a:extLst>
                    <a:ext uri="{FF2B5EF4-FFF2-40B4-BE49-F238E27FC236}">
                      <a16:creationId xmlns:a16="http://schemas.microsoft.com/office/drawing/2014/main" id="{DEAB0698-00CF-4C51-B96C-8E301305B6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0" name="Ellipse 789">
                <a:extLst>
                  <a:ext uri="{FF2B5EF4-FFF2-40B4-BE49-F238E27FC236}">
                    <a16:creationId xmlns:a16="http://schemas.microsoft.com/office/drawing/2014/main" id="{D724A8B6-8955-44EF-9B20-CF7B8CC3C379}"/>
                  </a:ext>
                </a:extLst>
              </p:cNvPr>
              <p:cNvSpPr/>
              <p:nvPr/>
            </p:nvSpPr>
            <p:spPr>
              <a:xfrm rot="4316089">
                <a:off x="4820520" y="5715211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1" name="Freihandform: Form 790">
                <a:extLst>
                  <a:ext uri="{FF2B5EF4-FFF2-40B4-BE49-F238E27FC236}">
                    <a16:creationId xmlns:a16="http://schemas.microsoft.com/office/drawing/2014/main" id="{D66E5DAE-523E-42F5-8DF9-E6A3BB4840B1}"/>
                  </a:ext>
                </a:extLst>
              </p:cNvPr>
              <p:cNvSpPr/>
              <p:nvPr/>
            </p:nvSpPr>
            <p:spPr>
              <a:xfrm rot="4316089">
                <a:off x="4838661" y="5728654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051" name="Gruppieren 1050">
                <a:extLst>
                  <a:ext uri="{FF2B5EF4-FFF2-40B4-BE49-F238E27FC236}">
                    <a16:creationId xmlns:a16="http://schemas.microsoft.com/office/drawing/2014/main" id="{30E022A0-9C35-4814-AE27-CB15FDB7A859}"/>
                  </a:ext>
                </a:extLst>
              </p:cNvPr>
              <p:cNvGrpSpPr/>
              <p:nvPr/>
            </p:nvGrpSpPr>
            <p:grpSpPr>
              <a:xfrm>
                <a:off x="5411168" y="5788572"/>
                <a:ext cx="206448" cy="206448"/>
                <a:chOff x="5411168" y="5788572"/>
                <a:chExt cx="206448" cy="20644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2" name="Ellipse 791">
                  <a:extLst>
                    <a:ext uri="{FF2B5EF4-FFF2-40B4-BE49-F238E27FC236}">
                      <a16:creationId xmlns:a16="http://schemas.microsoft.com/office/drawing/2014/main" id="{66E9575C-6F8B-4EB6-AAA4-62654B5FE7F9}"/>
                    </a:ext>
                  </a:extLst>
                </p:cNvPr>
                <p:cNvSpPr/>
                <p:nvPr/>
              </p:nvSpPr>
              <p:spPr>
                <a:xfrm rot="12219557">
                  <a:off x="5411168" y="5788572"/>
                  <a:ext cx="206448" cy="20644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3" name="Freihandform: Form 792">
                  <a:extLst>
                    <a:ext uri="{FF2B5EF4-FFF2-40B4-BE49-F238E27FC236}">
                      <a16:creationId xmlns:a16="http://schemas.microsoft.com/office/drawing/2014/main" id="{779EEC39-6364-4845-A810-6D47F86C3BCF}"/>
                    </a:ext>
                  </a:extLst>
                </p:cNvPr>
                <p:cNvSpPr/>
                <p:nvPr/>
              </p:nvSpPr>
              <p:spPr>
                <a:xfrm rot="12219557">
                  <a:off x="5431476" y="5805630"/>
                  <a:ext cx="175295" cy="176225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2" name="Gruppieren 1051">
                <a:extLst>
                  <a:ext uri="{FF2B5EF4-FFF2-40B4-BE49-F238E27FC236}">
                    <a16:creationId xmlns:a16="http://schemas.microsoft.com/office/drawing/2014/main" id="{4B07D46A-873F-4D27-934A-EFA070F47BA3}"/>
                  </a:ext>
                </a:extLst>
              </p:cNvPr>
              <p:cNvGrpSpPr/>
              <p:nvPr/>
            </p:nvGrpSpPr>
            <p:grpSpPr>
              <a:xfrm>
                <a:off x="7269439" y="5703191"/>
                <a:ext cx="252628" cy="252628"/>
                <a:chOff x="7269439" y="5703191"/>
                <a:chExt cx="252628" cy="25262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5" name="Ellipse 794">
                  <a:extLst>
                    <a:ext uri="{FF2B5EF4-FFF2-40B4-BE49-F238E27FC236}">
                      <a16:creationId xmlns:a16="http://schemas.microsoft.com/office/drawing/2014/main" id="{5989257A-A41D-4A77-82E5-2CA634DEEF2F}"/>
                    </a:ext>
                  </a:extLst>
                </p:cNvPr>
                <p:cNvSpPr/>
                <p:nvPr/>
              </p:nvSpPr>
              <p:spPr>
                <a:xfrm>
                  <a:off x="7269439" y="5703191"/>
                  <a:ext cx="252628" cy="2526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6" name="Freihandform: Form 795">
                  <a:extLst>
                    <a:ext uri="{FF2B5EF4-FFF2-40B4-BE49-F238E27FC236}">
                      <a16:creationId xmlns:a16="http://schemas.microsoft.com/office/drawing/2014/main" id="{07B4853D-50A1-47EE-8830-299480B3A06C}"/>
                    </a:ext>
                  </a:extLst>
                </p:cNvPr>
                <p:cNvSpPr/>
                <p:nvPr/>
              </p:nvSpPr>
              <p:spPr>
                <a:xfrm>
                  <a:off x="7282241" y="5721825"/>
                  <a:ext cx="214506" cy="215644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8" name="Ellipse 797">
                <a:extLst>
                  <a:ext uri="{FF2B5EF4-FFF2-40B4-BE49-F238E27FC236}">
                    <a16:creationId xmlns:a16="http://schemas.microsoft.com/office/drawing/2014/main" id="{B3261F27-8C06-4956-9C93-5D7301441C4A}"/>
                  </a:ext>
                </a:extLst>
              </p:cNvPr>
              <p:cNvSpPr/>
              <p:nvPr/>
            </p:nvSpPr>
            <p:spPr>
              <a:xfrm rot="4316089">
                <a:off x="7969534" y="5700519"/>
                <a:ext cx="269826" cy="2698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9" name="Freihandform: Form 798">
                <a:extLst>
                  <a:ext uri="{FF2B5EF4-FFF2-40B4-BE49-F238E27FC236}">
                    <a16:creationId xmlns:a16="http://schemas.microsoft.com/office/drawing/2014/main" id="{205501DA-E3B8-401B-B39A-A90ED78D971D}"/>
                  </a:ext>
                </a:extLst>
              </p:cNvPr>
              <p:cNvSpPr/>
              <p:nvPr/>
            </p:nvSpPr>
            <p:spPr>
              <a:xfrm rot="4316089">
                <a:off x="7987675" y="5713962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2" name="Ellipse 801">
                <a:extLst>
                  <a:ext uri="{FF2B5EF4-FFF2-40B4-BE49-F238E27FC236}">
                    <a16:creationId xmlns:a16="http://schemas.microsoft.com/office/drawing/2014/main" id="{DCFC9932-BFF2-497D-99EC-EE89F6178D09}"/>
                  </a:ext>
                </a:extLst>
              </p:cNvPr>
              <p:cNvSpPr/>
              <p:nvPr/>
            </p:nvSpPr>
            <p:spPr>
              <a:xfrm rot="18933808">
                <a:off x="8981858" y="5793389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3" name="Freihandform: Form 802">
                <a:extLst>
                  <a:ext uri="{FF2B5EF4-FFF2-40B4-BE49-F238E27FC236}">
                    <a16:creationId xmlns:a16="http://schemas.microsoft.com/office/drawing/2014/main" id="{E81A29C0-39E4-4801-A592-72C4248A8FD4}"/>
                  </a:ext>
                </a:extLst>
              </p:cNvPr>
              <p:cNvSpPr/>
              <p:nvPr/>
            </p:nvSpPr>
            <p:spPr>
              <a:xfrm rot="18933808">
                <a:off x="8997550" y="5817928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0" name="Ellipse 799">
                <a:extLst>
                  <a:ext uri="{FF2B5EF4-FFF2-40B4-BE49-F238E27FC236}">
                    <a16:creationId xmlns:a16="http://schemas.microsoft.com/office/drawing/2014/main" id="{052B946E-0220-4F4A-8943-BF90E6836C03}"/>
                  </a:ext>
                </a:extLst>
              </p:cNvPr>
              <p:cNvSpPr/>
              <p:nvPr/>
            </p:nvSpPr>
            <p:spPr>
              <a:xfrm rot="18933808">
                <a:off x="8753201" y="5797348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1" name="Freihandform: Form 800">
                <a:extLst>
                  <a:ext uri="{FF2B5EF4-FFF2-40B4-BE49-F238E27FC236}">
                    <a16:creationId xmlns:a16="http://schemas.microsoft.com/office/drawing/2014/main" id="{DCAA728D-3CE0-4E05-AD2F-62C3961A93B9}"/>
                  </a:ext>
                </a:extLst>
              </p:cNvPr>
              <p:cNvSpPr/>
              <p:nvPr/>
            </p:nvSpPr>
            <p:spPr>
              <a:xfrm rot="18933808">
                <a:off x="8768893" y="5821887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4" name="Ellipse 803">
                <a:extLst>
                  <a:ext uri="{FF2B5EF4-FFF2-40B4-BE49-F238E27FC236}">
                    <a16:creationId xmlns:a16="http://schemas.microsoft.com/office/drawing/2014/main" id="{CAC8648A-E7E8-4F81-BCDA-A965A74204BD}"/>
                  </a:ext>
                </a:extLst>
              </p:cNvPr>
              <p:cNvSpPr/>
              <p:nvPr/>
            </p:nvSpPr>
            <p:spPr>
              <a:xfrm rot="12219557">
                <a:off x="5031813" y="5717407"/>
                <a:ext cx="269826" cy="26982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5" name="Freihandform: Form 804">
                <a:extLst>
                  <a:ext uri="{FF2B5EF4-FFF2-40B4-BE49-F238E27FC236}">
                    <a16:creationId xmlns:a16="http://schemas.microsoft.com/office/drawing/2014/main" id="{12D4ABEB-37D5-4B34-B7CC-17CEC8CCD262}"/>
                  </a:ext>
                </a:extLst>
              </p:cNvPr>
              <p:cNvSpPr/>
              <p:nvPr/>
            </p:nvSpPr>
            <p:spPr>
              <a:xfrm rot="12219557">
                <a:off x="5058355" y="5739701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6" name="Gruppieren 805">
                <a:extLst>
                  <a:ext uri="{FF2B5EF4-FFF2-40B4-BE49-F238E27FC236}">
                    <a16:creationId xmlns:a16="http://schemas.microsoft.com/office/drawing/2014/main" id="{8D6463AA-13E2-45A9-8913-C50FFF852EAA}"/>
                  </a:ext>
                </a:extLst>
              </p:cNvPr>
              <p:cNvGrpSpPr/>
              <p:nvPr/>
            </p:nvGrpSpPr>
            <p:grpSpPr>
              <a:xfrm>
                <a:off x="3683315" y="782506"/>
                <a:ext cx="536624" cy="536624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807" name="Ellipse 806">
                  <a:extLst>
                    <a:ext uri="{FF2B5EF4-FFF2-40B4-BE49-F238E27FC236}">
                      <a16:creationId xmlns:a16="http://schemas.microsoft.com/office/drawing/2014/main" id="{41BD5FD6-6E30-44CA-90EC-4D1F0D87421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8" name="Freihandform: Form 807">
                  <a:extLst>
                    <a:ext uri="{FF2B5EF4-FFF2-40B4-BE49-F238E27FC236}">
                      <a16:creationId xmlns:a16="http://schemas.microsoft.com/office/drawing/2014/main" id="{1E9F8FCD-A59B-4B64-94A5-846BB2583A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09" name="Gruppieren 808">
                <a:extLst>
                  <a:ext uri="{FF2B5EF4-FFF2-40B4-BE49-F238E27FC236}">
                    <a16:creationId xmlns:a16="http://schemas.microsoft.com/office/drawing/2014/main" id="{032A6B47-25B1-40CA-8ABA-1EBA44A2B737}"/>
                  </a:ext>
                </a:extLst>
              </p:cNvPr>
              <p:cNvGrpSpPr/>
              <p:nvPr/>
            </p:nvGrpSpPr>
            <p:grpSpPr>
              <a:xfrm rot="951462">
                <a:off x="3830012" y="2503234"/>
                <a:ext cx="364298" cy="36429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810" name="Ellipse 809">
                  <a:extLst>
                    <a:ext uri="{FF2B5EF4-FFF2-40B4-BE49-F238E27FC236}">
                      <a16:creationId xmlns:a16="http://schemas.microsoft.com/office/drawing/2014/main" id="{A40FE2D2-6135-411F-A537-5726F0B8116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1" name="Freihandform: Form 810">
                  <a:extLst>
                    <a:ext uri="{FF2B5EF4-FFF2-40B4-BE49-F238E27FC236}">
                      <a16:creationId xmlns:a16="http://schemas.microsoft.com/office/drawing/2014/main" id="{6E2B83C0-209D-4697-88EB-4A94BE33891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2" name="Gruppieren 811">
                <a:extLst>
                  <a:ext uri="{FF2B5EF4-FFF2-40B4-BE49-F238E27FC236}">
                    <a16:creationId xmlns:a16="http://schemas.microsoft.com/office/drawing/2014/main" id="{81684E72-7745-4661-A633-A2FB1571AA46}"/>
                  </a:ext>
                </a:extLst>
              </p:cNvPr>
              <p:cNvGrpSpPr/>
              <p:nvPr/>
            </p:nvGrpSpPr>
            <p:grpSpPr>
              <a:xfrm rot="4316089">
                <a:off x="4097816" y="2471434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3" name="Ellipse 812">
                  <a:extLst>
                    <a:ext uri="{FF2B5EF4-FFF2-40B4-BE49-F238E27FC236}">
                      <a16:creationId xmlns:a16="http://schemas.microsoft.com/office/drawing/2014/main" id="{C0B16058-0255-4985-816B-71F209F0E9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4" name="Freihandform: Form 813">
                  <a:extLst>
                    <a:ext uri="{FF2B5EF4-FFF2-40B4-BE49-F238E27FC236}">
                      <a16:creationId xmlns:a16="http://schemas.microsoft.com/office/drawing/2014/main" id="{0EBDE57C-4D12-4750-B601-7F48293108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5" name="Gruppieren 814">
                <a:extLst>
                  <a:ext uri="{FF2B5EF4-FFF2-40B4-BE49-F238E27FC236}">
                    <a16:creationId xmlns:a16="http://schemas.microsoft.com/office/drawing/2014/main" id="{4381C3F1-0953-457B-A4E9-963AF9084B6C}"/>
                  </a:ext>
                </a:extLst>
              </p:cNvPr>
              <p:cNvGrpSpPr/>
              <p:nvPr/>
            </p:nvGrpSpPr>
            <p:grpSpPr>
              <a:xfrm rot="4316089">
                <a:off x="2982581" y="3044710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6" name="Ellipse 815">
                  <a:extLst>
                    <a:ext uri="{FF2B5EF4-FFF2-40B4-BE49-F238E27FC236}">
                      <a16:creationId xmlns:a16="http://schemas.microsoft.com/office/drawing/2014/main" id="{00C7B34A-64E2-4772-945B-9577B6EC51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7" name="Freihandform: Form 816">
                  <a:extLst>
                    <a:ext uri="{FF2B5EF4-FFF2-40B4-BE49-F238E27FC236}">
                      <a16:creationId xmlns:a16="http://schemas.microsoft.com/office/drawing/2014/main" id="{FAED65B8-8675-43B0-9F4F-EB324C680F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  <p:grpSp>
        <p:nvGrpSpPr>
          <p:cNvPr id="1610" name="Gruppieren 1609">
            <a:extLst>
              <a:ext uri="{FF2B5EF4-FFF2-40B4-BE49-F238E27FC236}">
                <a16:creationId xmlns:a16="http://schemas.microsoft.com/office/drawing/2014/main" id="{FD66B960-C3F3-4A1E-B61A-48F21FA2788D}"/>
              </a:ext>
            </a:extLst>
          </p:cNvPr>
          <p:cNvGrpSpPr/>
          <p:nvPr/>
        </p:nvGrpSpPr>
        <p:grpSpPr>
          <a:xfrm rot="10800000">
            <a:off x="10536183" y="5922902"/>
            <a:ext cx="1134398" cy="760976"/>
            <a:chOff x="5802091" y="4626378"/>
            <a:chExt cx="882534" cy="592020"/>
          </a:xfrm>
          <a:solidFill>
            <a:srgbClr val="FFC000"/>
          </a:solidFill>
        </p:grpSpPr>
        <p:grpSp>
          <p:nvGrpSpPr>
            <p:cNvPr id="1611" name="Gruppieren 1610">
              <a:extLst>
                <a:ext uri="{FF2B5EF4-FFF2-40B4-BE49-F238E27FC236}">
                  <a16:creationId xmlns:a16="http://schemas.microsoft.com/office/drawing/2014/main" id="{32D7D136-C994-4853-BC8E-A2C009D026BF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grpFill/>
          </p:grpSpPr>
          <p:sp>
            <p:nvSpPr>
              <p:cNvPr id="1618" name="Gleichschenkliges Dreieck 1617">
                <a:extLst>
                  <a:ext uri="{FF2B5EF4-FFF2-40B4-BE49-F238E27FC236}">
                    <a16:creationId xmlns:a16="http://schemas.microsoft.com/office/drawing/2014/main" id="{A9F0A919-5FE5-4E71-A071-5C61CBE6D25E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19" name="Gleichschenkliges Dreieck 1618">
                <a:extLst>
                  <a:ext uri="{FF2B5EF4-FFF2-40B4-BE49-F238E27FC236}">
                    <a16:creationId xmlns:a16="http://schemas.microsoft.com/office/drawing/2014/main" id="{B577EF01-B095-44B3-957C-6EBB940C1BE7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0" name="Gleichschenkliges Dreieck 1619">
                <a:extLst>
                  <a:ext uri="{FF2B5EF4-FFF2-40B4-BE49-F238E27FC236}">
                    <a16:creationId xmlns:a16="http://schemas.microsoft.com/office/drawing/2014/main" id="{3E6C9E30-5C87-4DD3-990C-8CB5945F86E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1" name="Gleichschenkliges Dreieck 26">
                <a:extLst>
                  <a:ext uri="{FF2B5EF4-FFF2-40B4-BE49-F238E27FC236}">
                    <a16:creationId xmlns:a16="http://schemas.microsoft.com/office/drawing/2014/main" id="{65928F4D-0138-4559-A50A-B5E17B1F1641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2" name="Gleichschenkliges Dreieck 26">
                <a:extLst>
                  <a:ext uri="{FF2B5EF4-FFF2-40B4-BE49-F238E27FC236}">
                    <a16:creationId xmlns:a16="http://schemas.microsoft.com/office/drawing/2014/main" id="{C9C9104B-223F-4204-9902-EA880124DC1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3" name="Gleichschenkliges Dreieck 26">
                <a:extLst>
                  <a:ext uri="{FF2B5EF4-FFF2-40B4-BE49-F238E27FC236}">
                    <a16:creationId xmlns:a16="http://schemas.microsoft.com/office/drawing/2014/main" id="{28EF66AA-C695-4E45-B5A4-ACE238713EB6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612" name="Gruppieren 1611">
              <a:extLst>
                <a:ext uri="{FF2B5EF4-FFF2-40B4-BE49-F238E27FC236}">
                  <a16:creationId xmlns:a16="http://schemas.microsoft.com/office/drawing/2014/main" id="{24A6F2F0-7537-4C03-BB7C-AF2ECD683735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grpFill/>
          </p:grpSpPr>
          <p:sp>
            <p:nvSpPr>
              <p:cNvPr id="1615" name="Gleichschenkliges Dreieck 1614">
                <a:extLst>
                  <a:ext uri="{FF2B5EF4-FFF2-40B4-BE49-F238E27FC236}">
                    <a16:creationId xmlns:a16="http://schemas.microsoft.com/office/drawing/2014/main" id="{655EBD57-34B9-42DC-A5FA-A9FF4D9F5A3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6" name="Gleichschenkliges Dreieck 1615">
                <a:extLst>
                  <a:ext uri="{FF2B5EF4-FFF2-40B4-BE49-F238E27FC236}">
                    <a16:creationId xmlns:a16="http://schemas.microsoft.com/office/drawing/2014/main" id="{44C64200-6F6D-48C6-ADCE-6D682FBE13D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7" name="Gleichschenkliges Dreieck 1616">
                <a:extLst>
                  <a:ext uri="{FF2B5EF4-FFF2-40B4-BE49-F238E27FC236}">
                    <a16:creationId xmlns:a16="http://schemas.microsoft.com/office/drawing/2014/main" id="{C030A6C9-84BF-4FAD-AC04-C66AD3754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13" name="Kreis: nicht ausgefüllt 1612">
              <a:extLst>
                <a:ext uri="{FF2B5EF4-FFF2-40B4-BE49-F238E27FC236}">
                  <a16:creationId xmlns:a16="http://schemas.microsoft.com/office/drawing/2014/main" id="{38D50957-C3D6-4DAC-8E5D-EFA5D250EDF8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14" name="Kreis: nicht ausgefüllt 1613">
              <a:extLst>
                <a:ext uri="{FF2B5EF4-FFF2-40B4-BE49-F238E27FC236}">
                  <a16:creationId xmlns:a16="http://schemas.microsoft.com/office/drawing/2014/main" id="{479D39AC-5DF7-43E3-9ACB-BA22847750FF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C22B00-4300-4A81-A485-C8CB7323C247}"/>
              </a:ext>
            </a:extLst>
          </p:cNvPr>
          <p:cNvSpPr/>
          <p:nvPr/>
        </p:nvSpPr>
        <p:spPr>
          <a:xfrm>
            <a:off x="3597335" y="-190482"/>
            <a:ext cx="5682477" cy="6150037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4" name="Gruppieren 1053">
            <a:extLst>
              <a:ext uri="{FF2B5EF4-FFF2-40B4-BE49-F238E27FC236}">
                <a16:creationId xmlns:a16="http://schemas.microsoft.com/office/drawing/2014/main" id="{9A11EDE4-7D44-4E13-8685-7A2C64B0BEC8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762" name="Rechteck 761">
              <a:extLst>
                <a:ext uri="{FF2B5EF4-FFF2-40B4-BE49-F238E27FC236}">
                  <a16:creationId xmlns:a16="http://schemas.microsoft.com/office/drawing/2014/main" id="{0C2A9F76-0BB8-4974-B79A-93B4D60D68E8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61" name="Picture 2" descr="Bildergebnis fÃ¼r holzmaserung">
              <a:extLst>
                <a:ext uri="{FF2B5EF4-FFF2-40B4-BE49-F238E27FC236}">
                  <a16:creationId xmlns:a16="http://schemas.microsoft.com/office/drawing/2014/main" id="{DCBE0643-2168-456F-9222-B56F98F4B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Freihandform: Form 1042">
              <a:extLst>
                <a:ext uri="{FF2B5EF4-FFF2-40B4-BE49-F238E27FC236}">
                  <a16:creationId xmlns:a16="http://schemas.microsoft.com/office/drawing/2014/main" id="{E71948B4-A8C0-4A68-9977-12D1AF0DBFA9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9" name="Grafik 1048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CE091240-5996-4B01-A3E9-BB4DDA32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1040" name="Freihandform: Form 1039">
              <a:extLst>
                <a:ext uri="{FF2B5EF4-FFF2-40B4-BE49-F238E27FC236}">
                  <a16:creationId xmlns:a16="http://schemas.microsoft.com/office/drawing/2014/main" id="{427B4B69-6A64-40C6-9825-3533ECAF3842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1" name="Freihandform: Form 1040">
              <a:extLst>
                <a:ext uri="{FF2B5EF4-FFF2-40B4-BE49-F238E27FC236}">
                  <a16:creationId xmlns:a16="http://schemas.microsoft.com/office/drawing/2014/main" id="{62FDE384-C25D-4F4D-A3E1-11B94B9696B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76" name="Picture 2" descr="Bildergebnis fÃ¼r holzmaserung">
              <a:extLst>
                <a:ext uri="{FF2B5EF4-FFF2-40B4-BE49-F238E27FC236}">
                  <a16:creationId xmlns:a16="http://schemas.microsoft.com/office/drawing/2014/main" id="{3D25D6D1-9044-40A3-A4A4-B12C1A970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C4F28CA9-5DCB-4764-9DCA-28D94F0B9970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38" name="Gruppieren 1037">
            <a:extLst>
              <a:ext uri="{FF2B5EF4-FFF2-40B4-BE49-F238E27FC236}">
                <a16:creationId xmlns:a16="http://schemas.microsoft.com/office/drawing/2014/main" id="{798D689E-A07E-46BA-9196-812838FC5DAD}"/>
              </a:ext>
            </a:extLst>
          </p:cNvPr>
          <p:cNvGrpSpPr/>
          <p:nvPr/>
        </p:nvGrpSpPr>
        <p:grpSpPr>
          <a:xfrm>
            <a:off x="3978799" y="5963689"/>
            <a:ext cx="5113334" cy="907726"/>
            <a:chOff x="3633958" y="6067634"/>
            <a:chExt cx="5113334" cy="918362"/>
          </a:xfrm>
        </p:grpSpPr>
        <p:pic>
          <p:nvPicPr>
            <p:cNvPr id="728" name="Grafik 727">
              <a:extLst>
                <a:ext uri="{FF2B5EF4-FFF2-40B4-BE49-F238E27FC236}">
                  <a16:creationId xmlns:a16="http://schemas.microsoft.com/office/drawing/2014/main" id="{523C29EF-422A-444A-82F4-6A82C24BF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699" name="Gruppieren 698">
              <a:extLst>
                <a:ext uri="{FF2B5EF4-FFF2-40B4-BE49-F238E27FC236}">
                  <a16:creationId xmlns:a16="http://schemas.microsoft.com/office/drawing/2014/main" id="{5BCA4373-610E-4ABB-B5A8-2C23441794FC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00" name="Rechteck 537">
                <a:extLst>
                  <a:ext uri="{FF2B5EF4-FFF2-40B4-BE49-F238E27FC236}">
                    <a16:creationId xmlns:a16="http://schemas.microsoft.com/office/drawing/2014/main" id="{C0270616-FE80-4E39-BE9D-EDB4D48E8291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1" name="Freihandform: Form 700">
                <a:extLst>
                  <a:ext uri="{FF2B5EF4-FFF2-40B4-BE49-F238E27FC236}">
                    <a16:creationId xmlns:a16="http://schemas.microsoft.com/office/drawing/2014/main" id="{28D86FC4-D0E7-446D-86A1-487ADFAD1182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2" name="Freihandform: Form 701">
                <a:extLst>
                  <a:ext uri="{FF2B5EF4-FFF2-40B4-BE49-F238E27FC236}">
                    <a16:creationId xmlns:a16="http://schemas.microsoft.com/office/drawing/2014/main" id="{E5EE1455-9D72-4B06-9521-E0DFF7048A7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3" name="Freihandform: Form 702">
                <a:extLst>
                  <a:ext uri="{FF2B5EF4-FFF2-40B4-BE49-F238E27FC236}">
                    <a16:creationId xmlns:a16="http://schemas.microsoft.com/office/drawing/2014/main" id="{AE430BE9-495E-4815-90B3-587466D1B41C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4" name="Freihandform: Form 703">
                <a:extLst>
                  <a:ext uri="{FF2B5EF4-FFF2-40B4-BE49-F238E27FC236}">
                    <a16:creationId xmlns:a16="http://schemas.microsoft.com/office/drawing/2014/main" id="{81AF5122-D045-44D4-AF8B-D682109645CA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5" name="Ellipse 704">
                <a:extLst>
                  <a:ext uri="{FF2B5EF4-FFF2-40B4-BE49-F238E27FC236}">
                    <a16:creationId xmlns:a16="http://schemas.microsoft.com/office/drawing/2014/main" id="{CE2BEAB4-3278-4E0B-AD0D-2E48A56627E5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6" name="Freihandform: Form 705">
                <a:extLst>
                  <a:ext uri="{FF2B5EF4-FFF2-40B4-BE49-F238E27FC236}">
                    <a16:creationId xmlns:a16="http://schemas.microsoft.com/office/drawing/2014/main" id="{C864A421-033C-4371-9693-2EA2D32989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7" name="Freihandform: Form 706">
                <a:extLst>
                  <a:ext uri="{FF2B5EF4-FFF2-40B4-BE49-F238E27FC236}">
                    <a16:creationId xmlns:a16="http://schemas.microsoft.com/office/drawing/2014/main" id="{747EB650-6EDE-45D1-83C5-08D92333B37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8" name="Freihandform: Form 707">
                <a:extLst>
                  <a:ext uri="{FF2B5EF4-FFF2-40B4-BE49-F238E27FC236}">
                    <a16:creationId xmlns:a16="http://schemas.microsoft.com/office/drawing/2014/main" id="{A07D945B-BE0A-45A7-954B-15DC8A94324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9" name="Freihandform: Form 708">
                <a:extLst>
                  <a:ext uri="{FF2B5EF4-FFF2-40B4-BE49-F238E27FC236}">
                    <a16:creationId xmlns:a16="http://schemas.microsoft.com/office/drawing/2014/main" id="{2259D906-E562-4BA1-A68D-62710AC435F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0" name="Freihandform: Form 709">
                <a:extLst>
                  <a:ext uri="{FF2B5EF4-FFF2-40B4-BE49-F238E27FC236}">
                    <a16:creationId xmlns:a16="http://schemas.microsoft.com/office/drawing/2014/main" id="{B4E62B87-29A8-4E9A-A22A-FAB7D27819B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1" name="Freihandform: Form 710">
                <a:extLst>
                  <a:ext uri="{FF2B5EF4-FFF2-40B4-BE49-F238E27FC236}">
                    <a16:creationId xmlns:a16="http://schemas.microsoft.com/office/drawing/2014/main" id="{D9EA45A3-9665-4549-82A3-41BC38026FE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2" name="Freihandform: Form 711">
                <a:extLst>
                  <a:ext uri="{FF2B5EF4-FFF2-40B4-BE49-F238E27FC236}">
                    <a16:creationId xmlns:a16="http://schemas.microsoft.com/office/drawing/2014/main" id="{6AD2F80A-6F6A-42F4-908C-CC52FF792A5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1" name="Gruppieren 670">
              <a:extLst>
                <a:ext uri="{FF2B5EF4-FFF2-40B4-BE49-F238E27FC236}">
                  <a16:creationId xmlns:a16="http://schemas.microsoft.com/office/drawing/2014/main" id="{ED671678-565B-4D54-A462-C590122070E9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672" name="Rechteck 537">
                <a:extLst>
                  <a:ext uri="{FF2B5EF4-FFF2-40B4-BE49-F238E27FC236}">
                    <a16:creationId xmlns:a16="http://schemas.microsoft.com/office/drawing/2014/main" id="{06D1548B-C446-4A7E-9C9C-C5269B0CBA1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3" name="Freihandform: Form 672">
                <a:extLst>
                  <a:ext uri="{FF2B5EF4-FFF2-40B4-BE49-F238E27FC236}">
                    <a16:creationId xmlns:a16="http://schemas.microsoft.com/office/drawing/2014/main" id="{5FBD921D-BF8E-46BF-9A72-0A02A9DF0AE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4" name="Freihandform: Form 673">
                <a:extLst>
                  <a:ext uri="{FF2B5EF4-FFF2-40B4-BE49-F238E27FC236}">
                    <a16:creationId xmlns:a16="http://schemas.microsoft.com/office/drawing/2014/main" id="{AFD35A30-042F-49EF-B958-A92D2965018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5" name="Freihandform: Form 674">
                <a:extLst>
                  <a:ext uri="{FF2B5EF4-FFF2-40B4-BE49-F238E27FC236}">
                    <a16:creationId xmlns:a16="http://schemas.microsoft.com/office/drawing/2014/main" id="{25806B29-F455-4706-91D3-36C0874A420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6" name="Freihandform: Form 675">
                <a:extLst>
                  <a:ext uri="{FF2B5EF4-FFF2-40B4-BE49-F238E27FC236}">
                    <a16:creationId xmlns:a16="http://schemas.microsoft.com/office/drawing/2014/main" id="{A546080B-A30F-4492-98E7-4935220F4DB3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7" name="Ellipse 676">
                <a:extLst>
                  <a:ext uri="{FF2B5EF4-FFF2-40B4-BE49-F238E27FC236}">
                    <a16:creationId xmlns:a16="http://schemas.microsoft.com/office/drawing/2014/main" id="{6E2D3DA4-4F16-4C85-9BD0-9941DA995FD3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8" name="Freihandform: Form 677">
                <a:extLst>
                  <a:ext uri="{FF2B5EF4-FFF2-40B4-BE49-F238E27FC236}">
                    <a16:creationId xmlns:a16="http://schemas.microsoft.com/office/drawing/2014/main" id="{FCDFDEFC-A5D2-4621-ABF4-A4C2568A4D0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9" name="Freihandform: Form 678">
                <a:extLst>
                  <a:ext uri="{FF2B5EF4-FFF2-40B4-BE49-F238E27FC236}">
                    <a16:creationId xmlns:a16="http://schemas.microsoft.com/office/drawing/2014/main" id="{08DC0D3A-E5E1-4177-9E5A-11B29EF1445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0" name="Freihandform: Form 679">
                <a:extLst>
                  <a:ext uri="{FF2B5EF4-FFF2-40B4-BE49-F238E27FC236}">
                    <a16:creationId xmlns:a16="http://schemas.microsoft.com/office/drawing/2014/main" id="{523A3871-04F5-4A08-B333-AB5333156CED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1" name="Freihandform: Form 680">
                <a:extLst>
                  <a:ext uri="{FF2B5EF4-FFF2-40B4-BE49-F238E27FC236}">
                    <a16:creationId xmlns:a16="http://schemas.microsoft.com/office/drawing/2014/main" id="{84484025-68BE-443E-88EC-89ABE818549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2" name="Freihandform: Form 681">
                <a:extLst>
                  <a:ext uri="{FF2B5EF4-FFF2-40B4-BE49-F238E27FC236}">
                    <a16:creationId xmlns:a16="http://schemas.microsoft.com/office/drawing/2014/main" id="{27F81787-DDF6-44D0-ACA5-8467CE7E6372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3" name="Freihandform: Form 682">
                <a:extLst>
                  <a:ext uri="{FF2B5EF4-FFF2-40B4-BE49-F238E27FC236}">
                    <a16:creationId xmlns:a16="http://schemas.microsoft.com/office/drawing/2014/main" id="{B85ACF57-83EA-4E7E-AEFE-43889AC920A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4" name="Freihandform: Form 683">
                <a:extLst>
                  <a:ext uri="{FF2B5EF4-FFF2-40B4-BE49-F238E27FC236}">
                    <a16:creationId xmlns:a16="http://schemas.microsoft.com/office/drawing/2014/main" id="{D1C153CF-5793-405D-A828-37ECF2785F2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4" name="Gruppieren 713">
              <a:extLst>
                <a:ext uri="{FF2B5EF4-FFF2-40B4-BE49-F238E27FC236}">
                  <a16:creationId xmlns:a16="http://schemas.microsoft.com/office/drawing/2014/main" id="{F541167E-6E84-45D4-97DA-FF98215C94FF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15" name="Rechteck 537">
                <a:extLst>
                  <a:ext uri="{FF2B5EF4-FFF2-40B4-BE49-F238E27FC236}">
                    <a16:creationId xmlns:a16="http://schemas.microsoft.com/office/drawing/2014/main" id="{C2BEC1A6-BE49-4F44-8756-C64DFFAEBBA6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6" name="Freihandform: Form 715">
                <a:extLst>
                  <a:ext uri="{FF2B5EF4-FFF2-40B4-BE49-F238E27FC236}">
                    <a16:creationId xmlns:a16="http://schemas.microsoft.com/office/drawing/2014/main" id="{BBAB7FCC-E1FC-4C80-8F50-7995FEA295B8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7" name="Freihandform: Form 716">
                <a:extLst>
                  <a:ext uri="{FF2B5EF4-FFF2-40B4-BE49-F238E27FC236}">
                    <a16:creationId xmlns:a16="http://schemas.microsoft.com/office/drawing/2014/main" id="{89AA797B-8588-4AC4-8103-AFB35A5A1707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8" name="Freihandform: Form 717">
                <a:extLst>
                  <a:ext uri="{FF2B5EF4-FFF2-40B4-BE49-F238E27FC236}">
                    <a16:creationId xmlns:a16="http://schemas.microsoft.com/office/drawing/2014/main" id="{FAF43D88-A86D-45ED-9C33-3451ACECA02A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9" name="Freihandform: Form 718">
                <a:extLst>
                  <a:ext uri="{FF2B5EF4-FFF2-40B4-BE49-F238E27FC236}">
                    <a16:creationId xmlns:a16="http://schemas.microsoft.com/office/drawing/2014/main" id="{B553A205-41D6-4ECF-A5F5-28FCCC76DB9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0" name="Ellipse 719">
                <a:extLst>
                  <a:ext uri="{FF2B5EF4-FFF2-40B4-BE49-F238E27FC236}">
                    <a16:creationId xmlns:a16="http://schemas.microsoft.com/office/drawing/2014/main" id="{2B7B1657-70B6-4D1B-85C1-BFA3090B4C4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1" name="Freihandform: Form 720">
                <a:extLst>
                  <a:ext uri="{FF2B5EF4-FFF2-40B4-BE49-F238E27FC236}">
                    <a16:creationId xmlns:a16="http://schemas.microsoft.com/office/drawing/2014/main" id="{8FE9AFC7-7B7B-41C4-8187-C52F2C62ED0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2" name="Freihandform: Form 721">
                <a:extLst>
                  <a:ext uri="{FF2B5EF4-FFF2-40B4-BE49-F238E27FC236}">
                    <a16:creationId xmlns:a16="http://schemas.microsoft.com/office/drawing/2014/main" id="{5FA0ECD4-1725-4FF1-B14D-307526D0956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3" name="Freihandform: Form 722">
                <a:extLst>
                  <a:ext uri="{FF2B5EF4-FFF2-40B4-BE49-F238E27FC236}">
                    <a16:creationId xmlns:a16="http://schemas.microsoft.com/office/drawing/2014/main" id="{3CC0EE2C-795E-452F-902F-90775BFE9C7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4" name="Freihandform: Form 723">
                <a:extLst>
                  <a:ext uri="{FF2B5EF4-FFF2-40B4-BE49-F238E27FC236}">
                    <a16:creationId xmlns:a16="http://schemas.microsoft.com/office/drawing/2014/main" id="{A9EBA8A4-F507-4286-B068-EE0F1F084C4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5" name="Freihandform: Form 724">
                <a:extLst>
                  <a:ext uri="{FF2B5EF4-FFF2-40B4-BE49-F238E27FC236}">
                    <a16:creationId xmlns:a16="http://schemas.microsoft.com/office/drawing/2014/main" id="{F6647251-32F3-477D-9536-C4F81995CAB1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6" name="Freihandform: Form 725">
                <a:extLst>
                  <a:ext uri="{FF2B5EF4-FFF2-40B4-BE49-F238E27FC236}">
                    <a16:creationId xmlns:a16="http://schemas.microsoft.com/office/drawing/2014/main" id="{C219BC0F-FA1A-48AB-A9C6-62517EB5F9ED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7" name="Freihandform: Form 726">
                <a:extLst>
                  <a:ext uri="{FF2B5EF4-FFF2-40B4-BE49-F238E27FC236}">
                    <a16:creationId xmlns:a16="http://schemas.microsoft.com/office/drawing/2014/main" id="{67746DA8-E8D4-453D-809F-6C2ABC04E5AE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3" name="Gruppieren 642">
              <a:extLst>
                <a:ext uri="{FF2B5EF4-FFF2-40B4-BE49-F238E27FC236}">
                  <a16:creationId xmlns:a16="http://schemas.microsoft.com/office/drawing/2014/main" id="{62AA2EB4-4FB2-48E5-ACA5-73C2C1F62968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4" name="Rechteck 537">
                <a:extLst>
                  <a:ext uri="{FF2B5EF4-FFF2-40B4-BE49-F238E27FC236}">
                    <a16:creationId xmlns:a16="http://schemas.microsoft.com/office/drawing/2014/main" id="{5D317E04-C6B7-4156-B62A-EE52F8635243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45" name="Freihandform: Form 644">
                <a:extLst>
                  <a:ext uri="{FF2B5EF4-FFF2-40B4-BE49-F238E27FC236}">
                    <a16:creationId xmlns:a16="http://schemas.microsoft.com/office/drawing/2014/main" id="{6CEC300C-6589-4C39-8229-3A4251AE9DD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Freihandform: Form 645">
                <a:extLst>
                  <a:ext uri="{FF2B5EF4-FFF2-40B4-BE49-F238E27FC236}">
                    <a16:creationId xmlns:a16="http://schemas.microsoft.com/office/drawing/2014/main" id="{C7AE00E2-FA53-47C8-BC67-05BC05CFC9F0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7" name="Freihandform: Form 646">
                <a:extLst>
                  <a:ext uri="{FF2B5EF4-FFF2-40B4-BE49-F238E27FC236}">
                    <a16:creationId xmlns:a16="http://schemas.microsoft.com/office/drawing/2014/main" id="{DC699800-BBF9-4C32-AC06-346134C6AE3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8" name="Freihandform: Form 647">
                <a:extLst>
                  <a:ext uri="{FF2B5EF4-FFF2-40B4-BE49-F238E27FC236}">
                    <a16:creationId xmlns:a16="http://schemas.microsoft.com/office/drawing/2014/main" id="{453D382F-1669-45E1-99A4-9850FB2203E5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9" name="Ellipse 648">
                <a:extLst>
                  <a:ext uri="{FF2B5EF4-FFF2-40B4-BE49-F238E27FC236}">
                    <a16:creationId xmlns:a16="http://schemas.microsoft.com/office/drawing/2014/main" id="{AB692547-D177-46CD-B6B3-2E7BCCE501A8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0" name="Freihandform: Form 649">
                <a:extLst>
                  <a:ext uri="{FF2B5EF4-FFF2-40B4-BE49-F238E27FC236}">
                    <a16:creationId xmlns:a16="http://schemas.microsoft.com/office/drawing/2014/main" id="{2DF80864-6120-4C85-B38E-D7286B3BB72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1" name="Freihandform: Form 650">
                <a:extLst>
                  <a:ext uri="{FF2B5EF4-FFF2-40B4-BE49-F238E27FC236}">
                    <a16:creationId xmlns:a16="http://schemas.microsoft.com/office/drawing/2014/main" id="{8840BFD0-E140-4931-9400-433F6EDB00B6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2" name="Freihandform: Form 651">
                <a:extLst>
                  <a:ext uri="{FF2B5EF4-FFF2-40B4-BE49-F238E27FC236}">
                    <a16:creationId xmlns:a16="http://schemas.microsoft.com/office/drawing/2014/main" id="{E4CAFF52-4A61-4EC2-955A-E7B51092A94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3" name="Freihandform: Form 652">
                <a:extLst>
                  <a:ext uri="{FF2B5EF4-FFF2-40B4-BE49-F238E27FC236}">
                    <a16:creationId xmlns:a16="http://schemas.microsoft.com/office/drawing/2014/main" id="{C16F7ECC-BE27-4FD8-B679-9AF7540462D4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Freihandform: Form 653">
                <a:extLst>
                  <a:ext uri="{FF2B5EF4-FFF2-40B4-BE49-F238E27FC236}">
                    <a16:creationId xmlns:a16="http://schemas.microsoft.com/office/drawing/2014/main" id="{9E338548-97C4-417F-A992-4AD51D21A0C0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5" name="Freihandform: Form 654">
                <a:extLst>
                  <a:ext uri="{FF2B5EF4-FFF2-40B4-BE49-F238E27FC236}">
                    <a16:creationId xmlns:a16="http://schemas.microsoft.com/office/drawing/2014/main" id="{1E47B7B4-CA73-47B9-9E53-6F44BBC6EB7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Freihandform: Form 655">
                <a:extLst>
                  <a:ext uri="{FF2B5EF4-FFF2-40B4-BE49-F238E27FC236}">
                    <a16:creationId xmlns:a16="http://schemas.microsoft.com/office/drawing/2014/main" id="{7AC4098F-A2CB-48FA-9D16-CDDAC0176599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5" name="Gruppieren 684">
              <a:extLst>
                <a:ext uri="{FF2B5EF4-FFF2-40B4-BE49-F238E27FC236}">
                  <a16:creationId xmlns:a16="http://schemas.microsoft.com/office/drawing/2014/main" id="{3B3704BF-E19E-4D2A-B66D-2CE825478E61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6" name="Rechteck 537">
                <a:extLst>
                  <a:ext uri="{FF2B5EF4-FFF2-40B4-BE49-F238E27FC236}">
                    <a16:creationId xmlns:a16="http://schemas.microsoft.com/office/drawing/2014/main" id="{395B9512-068A-4F3A-A0EF-1A441537874A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7" name="Freihandform: Form 686">
                <a:extLst>
                  <a:ext uri="{FF2B5EF4-FFF2-40B4-BE49-F238E27FC236}">
                    <a16:creationId xmlns:a16="http://schemas.microsoft.com/office/drawing/2014/main" id="{5E7F5F20-FC4F-40A4-8FA1-8EDEF550F50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8" name="Freihandform: Form 687">
                <a:extLst>
                  <a:ext uri="{FF2B5EF4-FFF2-40B4-BE49-F238E27FC236}">
                    <a16:creationId xmlns:a16="http://schemas.microsoft.com/office/drawing/2014/main" id="{687C86DE-3359-4306-8545-3FD5A3804A79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9" name="Freihandform: Form 688">
                <a:extLst>
                  <a:ext uri="{FF2B5EF4-FFF2-40B4-BE49-F238E27FC236}">
                    <a16:creationId xmlns:a16="http://schemas.microsoft.com/office/drawing/2014/main" id="{1E2FF9BD-DBEC-4125-B2B5-C0A73FB7189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0" name="Freihandform: Form 689">
                <a:extLst>
                  <a:ext uri="{FF2B5EF4-FFF2-40B4-BE49-F238E27FC236}">
                    <a16:creationId xmlns:a16="http://schemas.microsoft.com/office/drawing/2014/main" id="{92BF0ECB-F5EA-4F36-9CB1-257561446209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1" name="Ellipse 690">
                <a:extLst>
                  <a:ext uri="{FF2B5EF4-FFF2-40B4-BE49-F238E27FC236}">
                    <a16:creationId xmlns:a16="http://schemas.microsoft.com/office/drawing/2014/main" id="{D718846F-86B5-48B6-AD12-6C18B90212B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2" name="Freihandform: Form 691">
                <a:extLst>
                  <a:ext uri="{FF2B5EF4-FFF2-40B4-BE49-F238E27FC236}">
                    <a16:creationId xmlns:a16="http://schemas.microsoft.com/office/drawing/2014/main" id="{EDDC4BD7-FCA3-4C77-8C44-FCCCB976CCE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3" name="Freihandform: Form 692">
                <a:extLst>
                  <a:ext uri="{FF2B5EF4-FFF2-40B4-BE49-F238E27FC236}">
                    <a16:creationId xmlns:a16="http://schemas.microsoft.com/office/drawing/2014/main" id="{88825B70-BCE9-4F12-A638-D0030432E6C8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4" name="Freihandform: Form 693">
                <a:extLst>
                  <a:ext uri="{FF2B5EF4-FFF2-40B4-BE49-F238E27FC236}">
                    <a16:creationId xmlns:a16="http://schemas.microsoft.com/office/drawing/2014/main" id="{853BFF3C-BC0A-493C-8AF2-6B3245197904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5" name="Freihandform: Form 694">
                <a:extLst>
                  <a:ext uri="{FF2B5EF4-FFF2-40B4-BE49-F238E27FC236}">
                    <a16:creationId xmlns:a16="http://schemas.microsoft.com/office/drawing/2014/main" id="{492F08E1-DD74-4CFE-822A-424E92318C2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6" name="Freihandform: Form 695">
                <a:extLst>
                  <a:ext uri="{FF2B5EF4-FFF2-40B4-BE49-F238E27FC236}">
                    <a16:creationId xmlns:a16="http://schemas.microsoft.com/office/drawing/2014/main" id="{E2A8FF63-0E84-434E-8160-81C9375EB3C4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7" name="Freihandform: Form 696">
                <a:extLst>
                  <a:ext uri="{FF2B5EF4-FFF2-40B4-BE49-F238E27FC236}">
                    <a16:creationId xmlns:a16="http://schemas.microsoft.com/office/drawing/2014/main" id="{9D0959D0-1A8F-49CC-8A05-C18AF302044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8" name="Freihandform: Form 697">
                <a:extLst>
                  <a:ext uri="{FF2B5EF4-FFF2-40B4-BE49-F238E27FC236}">
                    <a16:creationId xmlns:a16="http://schemas.microsoft.com/office/drawing/2014/main" id="{CEFA0960-8826-4954-93C1-42CAC9D30C8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DE60634A-54EE-46FC-966C-777354E2F073}"/>
              </a:ext>
            </a:extLst>
          </p:cNvPr>
          <p:cNvGrpSpPr/>
          <p:nvPr/>
        </p:nvGrpSpPr>
        <p:grpSpPr>
          <a:xfrm>
            <a:off x="2934364" y="-446157"/>
            <a:ext cx="7327775" cy="6628303"/>
            <a:chOff x="2934364" y="-446157"/>
            <a:chExt cx="7327775" cy="6628303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2E9EDF97-4934-4117-BB68-BA904F77A75C}"/>
                </a:ext>
              </a:extLst>
            </p:cNvPr>
            <p:cNvGrpSpPr/>
            <p:nvPr/>
          </p:nvGrpSpPr>
          <p:grpSpPr>
            <a:xfrm>
              <a:off x="2934364" y="-153179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3A653871-91CB-4CE3-8EA1-6F5F85B14B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740A9156-BF85-4948-80EE-A257BE28D7B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2" name="Gruppieren 431">
              <a:extLst>
                <a:ext uri="{FF2B5EF4-FFF2-40B4-BE49-F238E27FC236}">
                  <a16:creationId xmlns:a16="http://schemas.microsoft.com/office/drawing/2014/main" id="{C7789CA7-4E36-43E5-84F9-36EECDD90009}"/>
                </a:ext>
              </a:extLst>
            </p:cNvPr>
            <p:cNvGrpSpPr/>
            <p:nvPr/>
          </p:nvGrpSpPr>
          <p:grpSpPr>
            <a:xfrm>
              <a:off x="5395079" y="5683100"/>
              <a:ext cx="252628" cy="252628"/>
              <a:chOff x="1207699" y="-401128"/>
              <a:chExt cx="7660256" cy="7660256"/>
            </a:xfrm>
          </p:grpSpPr>
          <p:sp>
            <p:nvSpPr>
              <p:cNvPr id="433" name="Ellipse 432">
                <a:extLst>
                  <a:ext uri="{FF2B5EF4-FFF2-40B4-BE49-F238E27FC236}">
                    <a16:creationId xmlns:a16="http://schemas.microsoft.com/office/drawing/2014/main" id="{D4E5A6BF-CE93-40FF-9903-455AF7B33F6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4" name="Freihandform: Form 433">
                <a:extLst>
                  <a:ext uri="{FF2B5EF4-FFF2-40B4-BE49-F238E27FC236}">
                    <a16:creationId xmlns:a16="http://schemas.microsoft.com/office/drawing/2014/main" id="{1F1EE172-EEA8-4F4E-A8A1-72F300B61E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70CF01A7-6C71-4001-A78D-2A89B219EB43}"/>
                </a:ext>
              </a:extLst>
            </p:cNvPr>
            <p:cNvGrpSpPr/>
            <p:nvPr/>
          </p:nvGrpSpPr>
          <p:grpSpPr>
            <a:xfrm>
              <a:off x="3333544" y="134658"/>
              <a:ext cx="704850" cy="704850"/>
              <a:chOff x="1207699" y="-401128"/>
              <a:chExt cx="7660256" cy="76602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7B671838-C9E1-43F9-8A41-CDD201C85D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473CAA18-E32A-4A35-8C41-A85BEF9106C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0814C1A0-C8F4-461C-9A85-9A1804178B4E}"/>
                </a:ext>
              </a:extLst>
            </p:cNvPr>
            <p:cNvGrpSpPr/>
            <p:nvPr/>
          </p:nvGrpSpPr>
          <p:grpSpPr>
            <a:xfrm rot="20005782">
              <a:off x="3600141" y="-97513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973E016E-46C6-458B-BC3E-57C0B811D2D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FED98A28-DBF2-4C86-9D1B-1E4EF9B5325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5D84023E-20D5-4C1D-9791-0D574D9AD3CD}"/>
                </a:ext>
              </a:extLst>
            </p:cNvPr>
            <p:cNvGrpSpPr/>
            <p:nvPr/>
          </p:nvGrpSpPr>
          <p:grpSpPr>
            <a:xfrm>
              <a:off x="3172857" y="454892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1C86E2B-7B23-494D-B0FA-9B44716A3F4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584A1AFF-14C2-4E1D-B3C8-6C6E97AD0A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71E2F0B-B5E6-41A2-AC06-3227753B8EA9}"/>
                </a:ext>
              </a:extLst>
            </p:cNvPr>
            <p:cNvGrpSpPr/>
            <p:nvPr/>
          </p:nvGrpSpPr>
          <p:grpSpPr>
            <a:xfrm rot="7238686">
              <a:off x="3480821" y="422790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E2969A09-2D5D-4B0E-AE2E-352F7CF1F66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7FD80451-B1D3-4038-A797-98ABE4A97A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05598DA6-9EB0-43CD-9C23-A37826DD933A}"/>
                </a:ext>
              </a:extLst>
            </p:cNvPr>
            <p:cNvGrpSpPr/>
            <p:nvPr/>
          </p:nvGrpSpPr>
          <p:grpSpPr>
            <a:xfrm>
              <a:off x="3465441" y="1025769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594A06AD-77A0-42F5-8BEC-506946C077F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13B99096-2A45-4DE9-9B9B-C8017DAA0D9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4B220E16-824C-42DA-99A7-16223EDA5A19}"/>
                </a:ext>
              </a:extLst>
            </p:cNvPr>
            <p:cNvGrpSpPr/>
            <p:nvPr/>
          </p:nvGrpSpPr>
          <p:grpSpPr>
            <a:xfrm>
              <a:off x="3212540" y="1238224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8A2477A5-0BA7-4C7F-9C90-365FA4F044E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1765AA11-6FAF-4777-8187-663E3D4F086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5CBA934-3EDE-4CDD-8BF5-9EB52AF1E589}"/>
                </a:ext>
              </a:extLst>
            </p:cNvPr>
            <p:cNvGrpSpPr/>
            <p:nvPr/>
          </p:nvGrpSpPr>
          <p:grpSpPr>
            <a:xfrm rot="12002336">
              <a:off x="3430284" y="1416588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1C64AD7F-665E-4593-A205-6F438EED5D1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6C9DD076-72CA-46F5-BC4F-F447C35308E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295CD097-6F2D-47F3-815A-E35C5C37D92E}"/>
                </a:ext>
              </a:extLst>
            </p:cNvPr>
            <p:cNvGrpSpPr/>
            <p:nvPr/>
          </p:nvGrpSpPr>
          <p:grpSpPr>
            <a:xfrm>
              <a:off x="3067674" y="2128792"/>
              <a:ext cx="704850" cy="704850"/>
              <a:chOff x="1207699" y="-401128"/>
              <a:chExt cx="7660256" cy="7660256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EF9FC836-0EF8-4F2F-9375-28FE88F3111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0A7E7014-BCC0-4928-8671-6E3328A9010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35FB61E1-F8AB-49E5-8928-70FBA4FAB4F0}"/>
                </a:ext>
              </a:extLst>
            </p:cNvPr>
            <p:cNvGrpSpPr/>
            <p:nvPr/>
          </p:nvGrpSpPr>
          <p:grpSpPr>
            <a:xfrm>
              <a:off x="3401262" y="1955531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EEAAD9F-A13D-4783-8B4A-77EAB805FBA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B1AAFE76-7A90-45F7-A883-8CFDC8F837D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9C2B9F20-3732-4201-BCDA-2832C94DABC7}"/>
                </a:ext>
              </a:extLst>
            </p:cNvPr>
            <p:cNvGrpSpPr/>
            <p:nvPr/>
          </p:nvGrpSpPr>
          <p:grpSpPr>
            <a:xfrm>
              <a:off x="3168717" y="2441582"/>
              <a:ext cx="704850" cy="704850"/>
              <a:chOff x="1207699" y="-401128"/>
              <a:chExt cx="7660256" cy="7660256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7AC27E28-0BDC-48B0-A7F6-77AA64301CF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3D56FCA-A0F7-445C-AF7E-FA7436E506D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785AD4F8-A8FF-4780-9C07-49D3F9CF571C}"/>
                </a:ext>
              </a:extLst>
            </p:cNvPr>
            <p:cNvGrpSpPr/>
            <p:nvPr/>
          </p:nvGrpSpPr>
          <p:grpSpPr>
            <a:xfrm>
              <a:off x="3110770" y="266595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2C3DB153-11C4-41F3-A3BF-3FDCF2D3461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2D15945-1358-4C2D-83C0-CCEE5F1E457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FB8CB0EE-7403-4E5D-8846-F234F1696CD6}"/>
                </a:ext>
              </a:extLst>
            </p:cNvPr>
            <p:cNvGrpSpPr/>
            <p:nvPr/>
          </p:nvGrpSpPr>
          <p:grpSpPr>
            <a:xfrm>
              <a:off x="3419981" y="2983106"/>
              <a:ext cx="704850" cy="704850"/>
              <a:chOff x="1207699" y="-401128"/>
              <a:chExt cx="7660256" cy="7660256"/>
            </a:xfrm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BF6AFBC-B5F5-46AC-B416-D1D197BBFB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FC1ECE1B-7AB9-4649-82D9-0F780C8C075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29CE6153-337A-4F9E-B37D-7BA6B76E0CBC}"/>
                </a:ext>
              </a:extLst>
            </p:cNvPr>
            <p:cNvGrpSpPr/>
            <p:nvPr/>
          </p:nvGrpSpPr>
          <p:grpSpPr>
            <a:xfrm>
              <a:off x="3360360" y="2574658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614CD07-0A81-4FDA-89E4-16CB345D8D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FDA7ED3E-A169-4A81-8235-D2A62A843D4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B0652499-F57C-453E-AE4B-663C65BD0A83}"/>
                </a:ext>
              </a:extLst>
            </p:cNvPr>
            <p:cNvGrpSpPr/>
            <p:nvPr/>
          </p:nvGrpSpPr>
          <p:grpSpPr>
            <a:xfrm>
              <a:off x="3313803" y="2145139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9DD9BDAF-D1E0-4340-9F76-3B34BF6329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1A7FE67E-B1C1-403F-86DC-9AAA1255519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BC0047B3-CBCE-404E-9573-84731E3B2FC2}"/>
                </a:ext>
              </a:extLst>
            </p:cNvPr>
            <p:cNvGrpSpPr/>
            <p:nvPr/>
          </p:nvGrpSpPr>
          <p:grpSpPr>
            <a:xfrm rot="6527480">
              <a:off x="3222036" y="3396544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1B09A496-3033-4C87-8826-C9A34296138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55AA98DE-FD01-44BB-8210-813B7E3A692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3BCC821E-F143-4EA1-8730-83A679394585}"/>
                </a:ext>
              </a:extLst>
            </p:cNvPr>
            <p:cNvGrpSpPr/>
            <p:nvPr/>
          </p:nvGrpSpPr>
          <p:grpSpPr>
            <a:xfrm rot="3600000">
              <a:off x="3377529" y="3174725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90FA904D-2967-4EE3-92EF-6F2B674DF1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7EC3D939-2AD2-4B1B-80BF-4FE865D0222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C9F82DF-6829-4569-87A8-9BDED733D270}"/>
                </a:ext>
              </a:extLst>
            </p:cNvPr>
            <p:cNvGrpSpPr/>
            <p:nvPr/>
          </p:nvGrpSpPr>
          <p:grpSpPr>
            <a:xfrm>
              <a:off x="3429772" y="3916490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18D09D2B-0967-4619-955E-19AEA66414F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7923D8BE-1B3D-4710-AFB7-376CC271791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64B74FEE-30F5-422C-A554-85E57C330EE5}"/>
                </a:ext>
              </a:extLst>
            </p:cNvPr>
            <p:cNvGrpSpPr/>
            <p:nvPr/>
          </p:nvGrpSpPr>
          <p:grpSpPr>
            <a:xfrm rot="13478302">
              <a:off x="3310288" y="4365446"/>
              <a:ext cx="704850" cy="704850"/>
              <a:chOff x="1207699" y="-401128"/>
              <a:chExt cx="7660256" cy="7660256"/>
            </a:xfrm>
          </p:grpSpPr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6FF39E93-D0FE-4BF1-A344-2A93244F6B2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9DE19FAF-0A35-45FA-97D4-74BB870A5C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D506D005-474C-4889-B782-3B4CC1CAD97F}"/>
                </a:ext>
              </a:extLst>
            </p:cNvPr>
            <p:cNvGrpSpPr/>
            <p:nvPr/>
          </p:nvGrpSpPr>
          <p:grpSpPr>
            <a:xfrm>
              <a:off x="3335584" y="4659126"/>
              <a:ext cx="704850" cy="704850"/>
              <a:chOff x="1207699" y="-401128"/>
              <a:chExt cx="7660256" cy="7660256"/>
            </a:xfrm>
          </p:grpSpPr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EE92FF8E-689F-466F-9907-60208B90D43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EF5D7B93-3B1D-4EAB-8D07-661EB70F536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5BADCD70-0AD6-433C-8A7F-51369AFE5E74}"/>
                </a:ext>
              </a:extLst>
            </p:cNvPr>
            <p:cNvGrpSpPr/>
            <p:nvPr/>
          </p:nvGrpSpPr>
          <p:grpSpPr>
            <a:xfrm>
              <a:off x="3326854" y="4782358"/>
              <a:ext cx="704850" cy="704850"/>
              <a:chOff x="1207699" y="-401128"/>
              <a:chExt cx="7660256" cy="7660256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504C1BA0-7D05-4425-B2D3-A8A97629B84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08820B38-0F2A-40D0-B32F-B935E35BC47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D9F2CCB6-6481-4454-83EF-12D6483AA4B7}"/>
                </a:ext>
              </a:extLst>
            </p:cNvPr>
            <p:cNvGrpSpPr/>
            <p:nvPr/>
          </p:nvGrpSpPr>
          <p:grpSpPr>
            <a:xfrm>
              <a:off x="3327656" y="5358948"/>
              <a:ext cx="334712" cy="334712"/>
              <a:chOff x="1207699" y="-401128"/>
              <a:chExt cx="7660256" cy="7660256"/>
            </a:xfrm>
          </p:grpSpPr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39E2C79C-580E-48BB-BD59-9DF45169E01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AD1C8FE6-FA9B-4D90-84C8-2BE8771DF82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07ADBF0B-FEA5-4BF1-9490-3F4186B2DC90}"/>
                </a:ext>
              </a:extLst>
            </p:cNvPr>
            <p:cNvGrpSpPr/>
            <p:nvPr/>
          </p:nvGrpSpPr>
          <p:grpSpPr>
            <a:xfrm>
              <a:off x="3537763" y="5283305"/>
              <a:ext cx="704850" cy="704850"/>
              <a:chOff x="1207699" y="-401128"/>
              <a:chExt cx="7660256" cy="7660256"/>
            </a:xfrm>
          </p:grpSpPr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10EBA441-60B3-4B17-BCDC-EB3E57E3B38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Freihandform: Form 106">
                <a:extLst>
                  <a:ext uri="{FF2B5EF4-FFF2-40B4-BE49-F238E27FC236}">
                    <a16:creationId xmlns:a16="http://schemas.microsoft.com/office/drawing/2014/main" id="{DB3BDA27-2800-47B8-840A-789701099B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17BD9C21-E974-42FC-9B91-4851A5AC1A35}"/>
                </a:ext>
              </a:extLst>
            </p:cNvPr>
            <p:cNvGrpSpPr/>
            <p:nvPr/>
          </p:nvGrpSpPr>
          <p:grpSpPr>
            <a:xfrm rot="14186678">
              <a:off x="3235956" y="4379045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D5A0C75C-E7DD-4DBE-A416-2F86C00D0F0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5429389B-B5C7-4A91-9C6E-66D9758F454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0704F771-B379-47CE-A510-15A4141D1055}"/>
                </a:ext>
              </a:extLst>
            </p:cNvPr>
            <p:cNvGrpSpPr/>
            <p:nvPr/>
          </p:nvGrpSpPr>
          <p:grpSpPr>
            <a:xfrm>
              <a:off x="3090569" y="3904757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9631F1F3-6A99-4C37-AAC4-80EADCDA9BD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C0038E34-AB8D-4F4D-A813-DEEB90A676C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BEC5C221-1A09-463E-A887-8A0B0F09E16F}"/>
                </a:ext>
              </a:extLst>
            </p:cNvPr>
            <p:cNvGrpSpPr/>
            <p:nvPr/>
          </p:nvGrpSpPr>
          <p:grpSpPr>
            <a:xfrm>
              <a:off x="3410019" y="3593739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1DAF129E-DD90-47FD-8F4C-F89208B0957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91BAC73F-699E-4362-AAF5-01A3612CF48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485E25B7-01CC-49AB-892F-A3C79D9FEA90}"/>
                </a:ext>
              </a:extLst>
            </p:cNvPr>
            <p:cNvGrpSpPr/>
            <p:nvPr/>
          </p:nvGrpSpPr>
          <p:grpSpPr>
            <a:xfrm>
              <a:off x="3864970" y="4996267"/>
              <a:ext cx="437496" cy="43749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61314380-331C-49B3-A9D7-B8F290C5A4F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5202E04D-A5B5-413A-9477-DEEED65DA2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DE72A454-E855-4832-AD75-E9B41D879B82}"/>
                </a:ext>
              </a:extLst>
            </p:cNvPr>
            <p:cNvGrpSpPr/>
            <p:nvPr/>
          </p:nvGrpSpPr>
          <p:grpSpPr>
            <a:xfrm>
              <a:off x="4248030" y="5465976"/>
              <a:ext cx="443490" cy="443490"/>
              <a:chOff x="1207699" y="-401128"/>
              <a:chExt cx="7660256" cy="7660256"/>
            </a:xfrm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6412DBB3-7F8D-49D3-9323-E7514063A36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EBEAA1A5-8428-4205-BE88-B52F0A772F1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5F97360E-8EE1-4C42-89CA-E4F4D1EF1D5C}"/>
                </a:ext>
              </a:extLst>
            </p:cNvPr>
            <p:cNvGrpSpPr/>
            <p:nvPr/>
          </p:nvGrpSpPr>
          <p:grpSpPr>
            <a:xfrm>
              <a:off x="4104017" y="5157216"/>
              <a:ext cx="443490" cy="443490"/>
              <a:chOff x="1207699" y="-401128"/>
              <a:chExt cx="7660256" cy="7660256"/>
            </a:xfrm>
          </p:grpSpPr>
          <p:sp>
            <p:nvSpPr>
              <p:cNvPr id="124" name="Ellipse 123">
                <a:extLst>
                  <a:ext uri="{FF2B5EF4-FFF2-40B4-BE49-F238E27FC236}">
                    <a16:creationId xmlns:a16="http://schemas.microsoft.com/office/drawing/2014/main" id="{F8AF4C8B-C5F6-4EB7-B259-E3FE4E41546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66658606-5119-4EAC-891C-E0DE440F120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1A6F7E2B-BF14-4D80-A874-AAEF0CC36408}"/>
                </a:ext>
              </a:extLst>
            </p:cNvPr>
            <p:cNvGrpSpPr/>
            <p:nvPr/>
          </p:nvGrpSpPr>
          <p:grpSpPr>
            <a:xfrm>
              <a:off x="7269602" y="5703231"/>
              <a:ext cx="252628" cy="25262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34DE6AED-C025-4A31-BE44-8D4B09C203B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14C53C8A-B4A1-4A4A-AA44-D3ABC1DB1EB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FF7F1782-45F6-414C-BF54-4C6A3C61701A}"/>
                </a:ext>
              </a:extLst>
            </p:cNvPr>
            <p:cNvGrpSpPr/>
            <p:nvPr/>
          </p:nvGrpSpPr>
          <p:grpSpPr>
            <a:xfrm rot="4316089">
              <a:off x="4472381" y="5540943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6C88D729-80E8-4248-B06B-C932AA120E3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Freihandform: Form 130">
                <a:extLst>
                  <a:ext uri="{FF2B5EF4-FFF2-40B4-BE49-F238E27FC236}">
                    <a16:creationId xmlns:a16="http://schemas.microsoft.com/office/drawing/2014/main" id="{8DF7A80F-E105-4D0A-9228-6FA06FE18C0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0B4B6D73-5999-4AE5-8436-7438C7F762F5}"/>
                </a:ext>
              </a:extLst>
            </p:cNvPr>
            <p:cNvGrpSpPr/>
            <p:nvPr/>
          </p:nvGrpSpPr>
          <p:grpSpPr>
            <a:xfrm rot="13766166">
              <a:off x="8124598" y="5467359"/>
              <a:ext cx="414618" cy="414618"/>
              <a:chOff x="1207699" y="-401128"/>
              <a:chExt cx="7660256" cy="7660256"/>
            </a:xfrm>
          </p:grpSpPr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5204ECBC-A58B-4D68-9BF9-B76AB7F121B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19DB2DCC-978D-4B51-BC08-3601106F7EB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98B9C2BE-BE65-4B5B-B52E-3BF854E2850E}"/>
                </a:ext>
              </a:extLst>
            </p:cNvPr>
            <p:cNvGrpSpPr/>
            <p:nvPr/>
          </p:nvGrpSpPr>
          <p:grpSpPr>
            <a:xfrm>
              <a:off x="8734357" y="5502710"/>
              <a:ext cx="414618" cy="414618"/>
              <a:chOff x="1207699" y="-401128"/>
              <a:chExt cx="7660256" cy="7660256"/>
            </a:xfrm>
          </p:grpSpPr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FD196B41-5F90-47B5-9C48-72221273453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Freihandform: Form 136">
                <a:extLst>
                  <a:ext uri="{FF2B5EF4-FFF2-40B4-BE49-F238E27FC236}">
                    <a16:creationId xmlns:a16="http://schemas.microsoft.com/office/drawing/2014/main" id="{B0639AB6-4B79-4405-B25B-A84669BC1E1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99552578-89C2-4126-B2AC-7F98619B6890}"/>
                </a:ext>
              </a:extLst>
            </p:cNvPr>
            <p:cNvGrpSpPr/>
            <p:nvPr/>
          </p:nvGrpSpPr>
          <p:grpSpPr>
            <a:xfrm>
              <a:off x="8997633" y="5169854"/>
              <a:ext cx="704850" cy="704850"/>
              <a:chOff x="1207699" y="-401128"/>
              <a:chExt cx="7660256" cy="7660256"/>
            </a:xfrm>
          </p:grpSpPr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D41814D2-5765-4B06-BE33-E7E91802BC1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192F4B64-2C6C-4DA4-9CE5-D1C24F53AA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E1F279C9-F4EA-49F0-AFD6-54E0FEA68D53}"/>
                </a:ext>
              </a:extLst>
            </p:cNvPr>
            <p:cNvGrpSpPr/>
            <p:nvPr/>
          </p:nvGrpSpPr>
          <p:grpSpPr>
            <a:xfrm>
              <a:off x="9177788" y="4837713"/>
              <a:ext cx="704850" cy="704850"/>
              <a:chOff x="1207699" y="-401128"/>
              <a:chExt cx="7660256" cy="7660256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9737A987-5C0B-41FF-B31D-C75D5EAD03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3" name="Freihandform: Form 142">
                <a:extLst>
                  <a:ext uri="{FF2B5EF4-FFF2-40B4-BE49-F238E27FC236}">
                    <a16:creationId xmlns:a16="http://schemas.microsoft.com/office/drawing/2014/main" id="{824B96B3-FC59-42B8-986C-8DBEA8330C5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14DAAD28-1B6D-427F-9AC7-D15935CDADDF}"/>
                </a:ext>
              </a:extLst>
            </p:cNvPr>
            <p:cNvGrpSpPr/>
            <p:nvPr/>
          </p:nvGrpSpPr>
          <p:grpSpPr>
            <a:xfrm rot="13478302">
              <a:off x="9357811" y="5344628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A44832C8-1229-4360-94E2-9F2E4D4B924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AA441326-AC75-45C8-9E94-1B4C39E916C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374BA40B-9FE9-49F3-BCD5-E20F9DD7BBB3}"/>
                </a:ext>
              </a:extLst>
            </p:cNvPr>
            <p:cNvGrpSpPr/>
            <p:nvPr/>
          </p:nvGrpSpPr>
          <p:grpSpPr>
            <a:xfrm>
              <a:off x="9491563" y="4824940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4ACE1EA1-86FE-429D-9D3C-B2B0A575980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9" name="Freihandform: Form 148">
                <a:extLst>
                  <a:ext uri="{FF2B5EF4-FFF2-40B4-BE49-F238E27FC236}">
                    <a16:creationId xmlns:a16="http://schemas.microsoft.com/office/drawing/2014/main" id="{398C6367-9A41-4580-A896-CFB6D40CC4E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D450D97-D968-4D5F-A1D1-0EC539AE5ED4}"/>
                </a:ext>
              </a:extLst>
            </p:cNvPr>
            <p:cNvGrpSpPr/>
            <p:nvPr/>
          </p:nvGrpSpPr>
          <p:grpSpPr>
            <a:xfrm>
              <a:off x="9076285" y="4359434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539B4680-34C0-49A0-B7C5-64BA2C477AA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1537A6ED-46F2-4A11-BF63-65B52D0935E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3AF382BB-5717-4C7C-8C87-8B319B69762E}"/>
                </a:ext>
              </a:extLst>
            </p:cNvPr>
            <p:cNvGrpSpPr/>
            <p:nvPr/>
          </p:nvGrpSpPr>
          <p:grpSpPr>
            <a:xfrm>
              <a:off x="9370328" y="417455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035F0B22-6197-40CC-BC15-79C4BA92224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AC8293EF-16C5-42D4-8B72-0BBAE07A95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55D65766-3AE6-4C72-9CE4-66659A8FCC68}"/>
                </a:ext>
              </a:extLst>
            </p:cNvPr>
            <p:cNvGrpSpPr/>
            <p:nvPr/>
          </p:nvGrpSpPr>
          <p:grpSpPr>
            <a:xfrm>
              <a:off x="8894313" y="3494234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C1972874-41D0-4030-8AF5-78E52ABAAD3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7D3EA3AA-AD80-43D1-B509-B1C5E7F954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4EF9AD00-BC20-459F-982E-2FE0AD96170B}"/>
                </a:ext>
              </a:extLst>
            </p:cNvPr>
            <p:cNvGrpSpPr/>
            <p:nvPr/>
          </p:nvGrpSpPr>
          <p:grpSpPr>
            <a:xfrm>
              <a:off x="9084854" y="3939913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CEA371D-BF6A-4406-8F03-0A0C8F3FFA4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812E46B8-DDBB-4645-995A-93D572535B9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49327C9C-2E97-42AD-BCD2-76E8CEE1B684}"/>
                </a:ext>
              </a:extLst>
            </p:cNvPr>
            <p:cNvGrpSpPr/>
            <p:nvPr/>
          </p:nvGrpSpPr>
          <p:grpSpPr>
            <a:xfrm>
              <a:off x="9139138" y="3559921"/>
              <a:ext cx="704850" cy="704850"/>
              <a:chOff x="1207699" y="-401128"/>
              <a:chExt cx="7660256" cy="7660256"/>
            </a:xfrm>
          </p:grpSpPr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BCD09D56-3626-4159-8A03-0ADFC4E60F3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AB478056-5CE8-4D2F-8243-A0A18DB05BA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6D8D8EEE-D632-4D8C-A81D-E723709E4D78}"/>
                </a:ext>
              </a:extLst>
            </p:cNvPr>
            <p:cNvGrpSpPr/>
            <p:nvPr/>
          </p:nvGrpSpPr>
          <p:grpSpPr>
            <a:xfrm rot="6527480">
              <a:off x="9444140" y="3797721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AB43D9A7-97E0-4406-9168-47799510344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EC23EDED-0076-490F-A678-2CCA12D35CB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3E2E0C32-70CC-40F0-B1B3-B3FA83D2D79F}"/>
                </a:ext>
              </a:extLst>
            </p:cNvPr>
            <p:cNvGrpSpPr/>
            <p:nvPr/>
          </p:nvGrpSpPr>
          <p:grpSpPr>
            <a:xfrm rot="6527480">
              <a:off x="9491563" y="3348999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C340DF03-246C-42BF-928F-5B5ED1B6F74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884F6AFB-8E55-4EA4-B3E2-461C230FC08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A504ABFC-A948-499F-8727-9A7C3BC3284E}"/>
                </a:ext>
              </a:extLst>
            </p:cNvPr>
            <p:cNvGrpSpPr/>
            <p:nvPr/>
          </p:nvGrpSpPr>
          <p:grpSpPr>
            <a:xfrm rot="7238686">
              <a:off x="9034455" y="3092281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2B284516-D1BF-4D14-BB08-C8BAED207CA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80DFA27B-EE46-4289-9F25-69C8F81BA3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38A1831D-AC34-4885-A0DC-B88010B2F9D2}"/>
                </a:ext>
              </a:extLst>
            </p:cNvPr>
            <p:cNvGrpSpPr/>
            <p:nvPr/>
          </p:nvGrpSpPr>
          <p:grpSpPr>
            <a:xfrm>
              <a:off x="9357811" y="2731046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3A37A35B-1296-4237-ADF8-1E75BF5A8F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D4494C9D-2D14-4902-8A9B-89AC5DB17AD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B4467F84-EA6F-4722-B046-A3D2AFDF0B70}"/>
                </a:ext>
              </a:extLst>
            </p:cNvPr>
            <p:cNvGrpSpPr/>
            <p:nvPr/>
          </p:nvGrpSpPr>
          <p:grpSpPr>
            <a:xfrm>
              <a:off x="9208292" y="2521464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B914A13E-93BD-4676-9F01-6745186ED51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A4BBE3EE-D1DE-4E42-BF54-F5C01B7B6D7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617A03E6-CFFA-489D-B45B-4FABAEB93039}"/>
                </a:ext>
              </a:extLst>
            </p:cNvPr>
            <p:cNvGrpSpPr/>
            <p:nvPr/>
          </p:nvGrpSpPr>
          <p:grpSpPr>
            <a:xfrm rot="13478302">
              <a:off x="9370328" y="2074458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2BCCB1F3-EF99-4844-8DBC-3E6134596C2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EA5E1AB1-9E41-43A9-8810-DF419632FBB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1" name="Gruppieren 190">
              <a:extLst>
                <a:ext uri="{FF2B5EF4-FFF2-40B4-BE49-F238E27FC236}">
                  <a16:creationId xmlns:a16="http://schemas.microsoft.com/office/drawing/2014/main" id="{8CC3FBC5-8221-4815-A890-ED0E05803F9A}"/>
                </a:ext>
              </a:extLst>
            </p:cNvPr>
            <p:cNvGrpSpPr/>
            <p:nvPr/>
          </p:nvGrpSpPr>
          <p:grpSpPr>
            <a:xfrm>
              <a:off x="8980171" y="1673476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8B4F9E85-A3D4-4627-942B-D52D375B651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6E171037-D902-4179-B8AD-41EA43055CE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AC41CABB-F217-418C-8793-F1A8B7D75FAC}"/>
                </a:ext>
              </a:extLst>
            </p:cNvPr>
            <p:cNvGrpSpPr/>
            <p:nvPr/>
          </p:nvGrpSpPr>
          <p:grpSpPr>
            <a:xfrm>
              <a:off x="9190830" y="1130635"/>
              <a:ext cx="704850" cy="704850"/>
              <a:chOff x="1207699" y="-401128"/>
              <a:chExt cx="7660256" cy="7660256"/>
            </a:xfrm>
          </p:grpSpPr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0784938B-794A-442C-8009-31E553CE020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F854B38A-F79F-4D2C-8C31-EDAC35D1FBC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A114BD44-68EC-4A3C-8F27-E573603B08A8}"/>
                </a:ext>
              </a:extLst>
            </p:cNvPr>
            <p:cNvGrpSpPr/>
            <p:nvPr/>
          </p:nvGrpSpPr>
          <p:grpSpPr>
            <a:xfrm>
              <a:off x="9067392" y="531481"/>
              <a:ext cx="704850" cy="704850"/>
              <a:chOff x="1207699" y="-401128"/>
              <a:chExt cx="7660256" cy="7660256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41D4BA98-FB61-4757-9B20-587E71AE2C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DD7D739C-2677-4660-9E58-E8572C555B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F307D42E-9373-499E-8DEC-0A0EA83CE3FC}"/>
                </a:ext>
              </a:extLst>
            </p:cNvPr>
            <p:cNvGrpSpPr/>
            <p:nvPr/>
          </p:nvGrpSpPr>
          <p:grpSpPr>
            <a:xfrm rot="6527480">
              <a:off x="9279415" y="64255"/>
              <a:ext cx="704850" cy="704850"/>
              <a:chOff x="1207699" y="-401128"/>
              <a:chExt cx="7660256" cy="7660256"/>
            </a:xfrm>
          </p:grpSpPr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FEA045DE-6119-4B36-8FCB-7B02F948758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9B2CA05A-4E81-46B3-9719-204C7390D24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68DD7092-0D0B-4771-86F4-190B78CBC93C}"/>
                </a:ext>
              </a:extLst>
            </p:cNvPr>
            <p:cNvGrpSpPr/>
            <p:nvPr/>
          </p:nvGrpSpPr>
          <p:grpSpPr>
            <a:xfrm>
              <a:off x="9001541" y="-440486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31114B8B-7509-4B89-A7FC-F6EA6CC2804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D577A2CF-F957-40D1-B238-0FD19D35188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6" name="Gruppieren 205">
              <a:extLst>
                <a:ext uri="{FF2B5EF4-FFF2-40B4-BE49-F238E27FC236}">
                  <a16:creationId xmlns:a16="http://schemas.microsoft.com/office/drawing/2014/main" id="{1662434F-395E-4E24-9AF8-168946452AFD}"/>
                </a:ext>
              </a:extLst>
            </p:cNvPr>
            <p:cNvGrpSpPr/>
            <p:nvPr/>
          </p:nvGrpSpPr>
          <p:grpSpPr>
            <a:xfrm>
              <a:off x="9490045" y="-326267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FB222E85-70AA-483A-8B58-B326B953318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51602F16-4866-4F80-B0F1-0C0C4FE0784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6FBC58A9-55C9-47D7-8A00-F0838B7CF51F}"/>
                </a:ext>
              </a:extLst>
            </p:cNvPr>
            <p:cNvGrpSpPr/>
            <p:nvPr/>
          </p:nvGrpSpPr>
          <p:grpSpPr>
            <a:xfrm rot="7238686">
              <a:off x="9527725" y="128443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F2F4130-DE77-4826-AC5F-9B37A07B42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DE4B5745-50D5-40F7-B438-B0EBD10734E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80ECA830-4AF6-42B5-9292-1CD56F6A0A6E}"/>
                </a:ext>
              </a:extLst>
            </p:cNvPr>
            <p:cNvGrpSpPr/>
            <p:nvPr/>
          </p:nvGrpSpPr>
          <p:grpSpPr>
            <a:xfrm>
              <a:off x="9557289" y="538279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E46C8D03-160C-43B2-A0BC-8C42FCF4B19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F6531866-9E9C-42E4-9726-62215B0F323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D98577A5-2D34-4179-A0C1-4D4BBBA207BB}"/>
                </a:ext>
              </a:extLst>
            </p:cNvPr>
            <p:cNvGrpSpPr/>
            <p:nvPr/>
          </p:nvGrpSpPr>
          <p:grpSpPr>
            <a:xfrm>
              <a:off x="9244011" y="737636"/>
              <a:ext cx="704850" cy="704850"/>
              <a:chOff x="1207699" y="-401128"/>
              <a:chExt cx="7660256" cy="7660256"/>
            </a:xfrm>
          </p:grpSpPr>
          <p:sp>
            <p:nvSpPr>
              <p:cNvPr id="216" name="Ellipse 215">
                <a:extLst>
                  <a:ext uri="{FF2B5EF4-FFF2-40B4-BE49-F238E27FC236}">
                    <a16:creationId xmlns:a16="http://schemas.microsoft.com/office/drawing/2014/main" id="{73F1392F-118D-4469-8753-F9CA0B9A5C5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C5456DF3-B9B6-4360-95AC-FB77F637568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2F7F2AF-25EE-4679-A942-F3445B360AD3}"/>
                </a:ext>
              </a:extLst>
            </p:cNvPr>
            <p:cNvGrpSpPr/>
            <p:nvPr/>
          </p:nvGrpSpPr>
          <p:grpSpPr>
            <a:xfrm>
              <a:off x="9045555" y="633946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19" name="Ellipse 218">
                <a:extLst>
                  <a:ext uri="{FF2B5EF4-FFF2-40B4-BE49-F238E27FC236}">
                    <a16:creationId xmlns:a16="http://schemas.microsoft.com/office/drawing/2014/main" id="{7742BF3A-F306-4C18-83E7-70A84BEC602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4EF829ED-6E74-4337-A356-37909C154EE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1" name="Gruppieren 220">
              <a:extLst>
                <a:ext uri="{FF2B5EF4-FFF2-40B4-BE49-F238E27FC236}">
                  <a16:creationId xmlns:a16="http://schemas.microsoft.com/office/drawing/2014/main" id="{E5C01EF9-DBE1-448A-955D-906A484E82F3}"/>
                </a:ext>
              </a:extLst>
            </p:cNvPr>
            <p:cNvGrpSpPr/>
            <p:nvPr/>
          </p:nvGrpSpPr>
          <p:grpSpPr>
            <a:xfrm rot="13478302">
              <a:off x="9406047" y="1186610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9441C7F3-0656-40BB-B0C9-D9F9273E8D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650B718D-2A9D-4353-BA0D-37C8B450630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4" name="Gruppieren 223">
              <a:extLst>
                <a:ext uri="{FF2B5EF4-FFF2-40B4-BE49-F238E27FC236}">
                  <a16:creationId xmlns:a16="http://schemas.microsoft.com/office/drawing/2014/main" id="{F941F072-538F-405F-BE99-217412591E13}"/>
                </a:ext>
              </a:extLst>
            </p:cNvPr>
            <p:cNvGrpSpPr/>
            <p:nvPr/>
          </p:nvGrpSpPr>
          <p:grpSpPr>
            <a:xfrm>
              <a:off x="8894313" y="1282277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39596FF-2DF7-46F3-9CE8-22A99592395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AE6E9310-8606-41FA-85E8-CF49E80DAA2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7" name="Gruppieren 226">
              <a:extLst>
                <a:ext uri="{FF2B5EF4-FFF2-40B4-BE49-F238E27FC236}">
                  <a16:creationId xmlns:a16="http://schemas.microsoft.com/office/drawing/2014/main" id="{007ECE1E-9573-4EA5-80EF-0A6D2212F5AF}"/>
                </a:ext>
              </a:extLst>
            </p:cNvPr>
            <p:cNvGrpSpPr/>
            <p:nvPr/>
          </p:nvGrpSpPr>
          <p:grpSpPr>
            <a:xfrm>
              <a:off x="9397980" y="161824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E9DA0360-6DC1-44DE-BE60-3BAB9DD0987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7CD9E762-E294-48D2-B306-392709556EB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059A6611-4476-4494-9755-011576E76B82}"/>
                </a:ext>
              </a:extLst>
            </p:cNvPr>
            <p:cNvGrpSpPr/>
            <p:nvPr/>
          </p:nvGrpSpPr>
          <p:grpSpPr>
            <a:xfrm rot="4316089">
              <a:off x="4745539" y="5392024"/>
              <a:ext cx="443490" cy="44349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3CDC16D4-3CFA-4C36-8108-9CD80CB1128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F7A743B6-AA71-4A9C-B5CF-9C09B48D476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082ECFAA-133C-4418-BE55-9D4DB933F146}"/>
                </a:ext>
              </a:extLst>
            </p:cNvPr>
            <p:cNvGrpSpPr/>
            <p:nvPr/>
          </p:nvGrpSpPr>
          <p:grpSpPr>
            <a:xfrm rot="4316089">
              <a:off x="4824192" y="5708561"/>
              <a:ext cx="269826" cy="269826"/>
              <a:chOff x="1207699" y="-401128"/>
              <a:chExt cx="7660256" cy="76602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9E4107BD-B109-4919-B600-81528F338EE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4BBA6D0C-E05D-4766-ABE2-2B593D45595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341CD24C-B1F7-4CD3-BBE9-12C1D0610C3A}"/>
                </a:ext>
              </a:extLst>
            </p:cNvPr>
            <p:cNvGrpSpPr/>
            <p:nvPr/>
          </p:nvGrpSpPr>
          <p:grpSpPr>
            <a:xfrm rot="12219557">
              <a:off x="5026981" y="5702559"/>
              <a:ext cx="269826" cy="269826"/>
              <a:chOff x="1207699" y="-401128"/>
              <a:chExt cx="7660256" cy="7660256"/>
            </a:xfrm>
          </p:grpSpPr>
          <p:sp>
            <p:nvSpPr>
              <p:cNvPr id="237" name="Ellipse 236">
                <a:extLst>
                  <a:ext uri="{FF2B5EF4-FFF2-40B4-BE49-F238E27FC236}">
                    <a16:creationId xmlns:a16="http://schemas.microsoft.com/office/drawing/2014/main" id="{27FFA802-EFD7-47B0-8FEF-C26780BE47C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0B1E2146-E47A-4D6A-BB99-5527EE81E4C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57F61DF1-81BA-4792-A0F4-15E72C0F6E71}"/>
                </a:ext>
              </a:extLst>
            </p:cNvPr>
            <p:cNvGrpSpPr/>
            <p:nvPr/>
          </p:nvGrpSpPr>
          <p:grpSpPr>
            <a:xfrm rot="4316089">
              <a:off x="5046551" y="5502503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0" name="Ellipse 239">
                <a:extLst>
                  <a:ext uri="{FF2B5EF4-FFF2-40B4-BE49-F238E27FC236}">
                    <a16:creationId xmlns:a16="http://schemas.microsoft.com/office/drawing/2014/main" id="{A4271ECB-0427-43FB-A1A1-28A158027A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: Form 240">
                <a:extLst>
                  <a:ext uri="{FF2B5EF4-FFF2-40B4-BE49-F238E27FC236}">
                    <a16:creationId xmlns:a16="http://schemas.microsoft.com/office/drawing/2014/main" id="{27A7CFC7-1CEE-4853-A15B-A84C8A072B9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C9AF3EF8-8966-4BE4-8E2B-C9DFCB3F0D12}"/>
                </a:ext>
              </a:extLst>
            </p:cNvPr>
            <p:cNvGrpSpPr/>
            <p:nvPr/>
          </p:nvGrpSpPr>
          <p:grpSpPr>
            <a:xfrm rot="4316089">
              <a:off x="5224335" y="5761011"/>
              <a:ext cx="206448" cy="206448"/>
              <a:chOff x="1207699" y="-401128"/>
              <a:chExt cx="7660256" cy="7660256"/>
            </a:xfrm>
          </p:grpSpPr>
          <p:sp>
            <p:nvSpPr>
              <p:cNvPr id="243" name="Ellipse 242">
                <a:extLst>
                  <a:ext uri="{FF2B5EF4-FFF2-40B4-BE49-F238E27FC236}">
                    <a16:creationId xmlns:a16="http://schemas.microsoft.com/office/drawing/2014/main" id="{DCCA9B25-EEAC-4BA2-ADC3-197D7336418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Freihandform: Form 243">
                <a:extLst>
                  <a:ext uri="{FF2B5EF4-FFF2-40B4-BE49-F238E27FC236}">
                    <a16:creationId xmlns:a16="http://schemas.microsoft.com/office/drawing/2014/main" id="{B3260A16-8575-475F-996F-EB3B5D1B18A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69268B87-7DB9-441A-A12A-2A2CDD4E5BAC}"/>
                </a:ext>
              </a:extLst>
            </p:cNvPr>
            <p:cNvGrpSpPr/>
            <p:nvPr/>
          </p:nvGrpSpPr>
          <p:grpSpPr>
            <a:xfrm rot="4316089">
              <a:off x="5249804" y="5588565"/>
              <a:ext cx="206448" cy="206448"/>
              <a:chOff x="1207699" y="-401128"/>
              <a:chExt cx="7660256" cy="7660256"/>
            </a:xfrm>
          </p:grpSpPr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AB9C0E2B-A721-48D6-87AD-46BEB24ED8B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Freihandform: Form 246">
                <a:extLst>
                  <a:ext uri="{FF2B5EF4-FFF2-40B4-BE49-F238E27FC236}">
                    <a16:creationId xmlns:a16="http://schemas.microsoft.com/office/drawing/2014/main" id="{CFE9AC0C-8868-4EB0-9AA7-E143D380DA3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8" name="Gruppieren 247">
              <a:extLst>
                <a:ext uri="{FF2B5EF4-FFF2-40B4-BE49-F238E27FC236}">
                  <a16:creationId xmlns:a16="http://schemas.microsoft.com/office/drawing/2014/main" id="{A0C5E4F9-32FF-4186-84AD-CD324854F48B}"/>
                </a:ext>
              </a:extLst>
            </p:cNvPr>
            <p:cNvGrpSpPr/>
            <p:nvPr/>
          </p:nvGrpSpPr>
          <p:grpSpPr>
            <a:xfrm rot="4316089">
              <a:off x="5232072" y="5653403"/>
              <a:ext cx="206448" cy="206448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49" name="Ellipse 248">
                <a:extLst>
                  <a:ext uri="{FF2B5EF4-FFF2-40B4-BE49-F238E27FC236}">
                    <a16:creationId xmlns:a16="http://schemas.microsoft.com/office/drawing/2014/main" id="{59F320B5-8668-4148-BA7D-DBBE00275B1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Freihandform: Form 249">
                <a:extLst>
                  <a:ext uri="{FF2B5EF4-FFF2-40B4-BE49-F238E27FC236}">
                    <a16:creationId xmlns:a16="http://schemas.microsoft.com/office/drawing/2014/main" id="{1E8B5D40-F3F0-42C1-8B6E-4ABC270C578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1" name="Gruppieren 250">
              <a:extLst>
                <a:ext uri="{FF2B5EF4-FFF2-40B4-BE49-F238E27FC236}">
                  <a16:creationId xmlns:a16="http://schemas.microsoft.com/office/drawing/2014/main" id="{A28C4D64-8181-4A88-8D3D-4673376FDAAD}"/>
                </a:ext>
              </a:extLst>
            </p:cNvPr>
            <p:cNvGrpSpPr/>
            <p:nvPr/>
          </p:nvGrpSpPr>
          <p:grpSpPr>
            <a:xfrm rot="12219557">
              <a:off x="5406226" y="5788572"/>
              <a:ext cx="206448" cy="206448"/>
              <a:chOff x="1207699" y="-401128"/>
              <a:chExt cx="7660256" cy="7660256"/>
            </a:xfrm>
          </p:grpSpPr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68D3BE76-DD9A-4068-B3F5-E9EB5A179B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D35985CC-15C8-41D1-B426-21C0C8FB1DB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16CCBC62-C1D1-463A-AD2E-678B4DF0C26F}"/>
                </a:ext>
              </a:extLst>
            </p:cNvPr>
            <p:cNvGrpSpPr/>
            <p:nvPr/>
          </p:nvGrpSpPr>
          <p:grpSpPr>
            <a:xfrm rot="4316089">
              <a:off x="5564350" y="5732402"/>
              <a:ext cx="206448" cy="206448"/>
              <a:chOff x="1207699" y="-401128"/>
              <a:chExt cx="7660256" cy="7660256"/>
            </a:xfrm>
          </p:grpSpPr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FDEF4B11-62D3-4BB3-A391-EC3683DB7AC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Freihandform: Form 255">
                <a:extLst>
                  <a:ext uri="{FF2B5EF4-FFF2-40B4-BE49-F238E27FC236}">
                    <a16:creationId xmlns:a16="http://schemas.microsoft.com/office/drawing/2014/main" id="{3AFB84AD-BD01-4AFA-B2BF-D1961FB0E1E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97FFEDF3-F52B-4C13-87BC-914CB3272615}"/>
                </a:ext>
              </a:extLst>
            </p:cNvPr>
            <p:cNvGrpSpPr/>
            <p:nvPr/>
          </p:nvGrpSpPr>
          <p:grpSpPr>
            <a:xfrm rot="4316089">
              <a:off x="4579129" y="5438336"/>
              <a:ext cx="206448" cy="206448"/>
              <a:chOff x="1207699" y="-401128"/>
              <a:chExt cx="7660256" cy="7660256"/>
            </a:xfrm>
          </p:grpSpPr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226632AD-21D0-43A4-B31C-69CAB7FF067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276965E1-3DE5-45C0-88EC-1FBB73B7A60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0" name="Gruppieren 259">
              <a:extLst>
                <a:ext uri="{FF2B5EF4-FFF2-40B4-BE49-F238E27FC236}">
                  <a16:creationId xmlns:a16="http://schemas.microsoft.com/office/drawing/2014/main" id="{78215A4A-2AA6-4B0A-9474-F3C3F86E721F}"/>
                </a:ext>
              </a:extLst>
            </p:cNvPr>
            <p:cNvGrpSpPr/>
            <p:nvPr/>
          </p:nvGrpSpPr>
          <p:grpSpPr>
            <a:xfrm rot="4316089">
              <a:off x="4133033" y="5069304"/>
              <a:ext cx="206448" cy="206448"/>
              <a:chOff x="1207699" y="-401128"/>
              <a:chExt cx="7660256" cy="7660256"/>
            </a:xfrm>
          </p:grpSpPr>
          <p:sp>
            <p:nvSpPr>
              <p:cNvPr id="261" name="Ellipse 260">
                <a:extLst>
                  <a:ext uri="{FF2B5EF4-FFF2-40B4-BE49-F238E27FC236}">
                    <a16:creationId xmlns:a16="http://schemas.microsoft.com/office/drawing/2014/main" id="{05E8E8F5-7379-43CA-A5BE-CF15B97CBF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Freihandform: Form 261">
                <a:extLst>
                  <a:ext uri="{FF2B5EF4-FFF2-40B4-BE49-F238E27FC236}">
                    <a16:creationId xmlns:a16="http://schemas.microsoft.com/office/drawing/2014/main" id="{A6CCAB24-5D8B-48BA-BC27-B8743525B41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99D3D30D-D856-4542-98A6-CA7850E830CE}"/>
                </a:ext>
              </a:extLst>
            </p:cNvPr>
            <p:cNvGrpSpPr/>
            <p:nvPr/>
          </p:nvGrpSpPr>
          <p:grpSpPr>
            <a:xfrm rot="4316089">
              <a:off x="3815975" y="4695418"/>
              <a:ext cx="206448" cy="206448"/>
              <a:chOff x="1207699" y="-401128"/>
              <a:chExt cx="7660256" cy="7660256"/>
            </a:xfrm>
          </p:grpSpPr>
          <p:sp>
            <p:nvSpPr>
              <p:cNvPr id="264" name="Ellipse 263">
                <a:extLst>
                  <a:ext uri="{FF2B5EF4-FFF2-40B4-BE49-F238E27FC236}">
                    <a16:creationId xmlns:a16="http://schemas.microsoft.com/office/drawing/2014/main" id="{31D4C42D-9753-4B7C-A1B9-1D63BF8C57F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27786C1A-90A7-4334-AE54-C07F29F80CE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D5B6D76F-97BA-46BC-9788-C60922B39BCA}"/>
                </a:ext>
              </a:extLst>
            </p:cNvPr>
            <p:cNvGrpSpPr/>
            <p:nvPr/>
          </p:nvGrpSpPr>
          <p:grpSpPr>
            <a:xfrm>
              <a:off x="7878980" y="5401095"/>
              <a:ext cx="414618" cy="414618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96F01C71-845E-453A-9EE6-5FFB354CB0F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74073871-D435-46EE-9964-056BD132113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2" name="Gruppieren 271">
              <a:extLst>
                <a:ext uri="{FF2B5EF4-FFF2-40B4-BE49-F238E27FC236}">
                  <a16:creationId xmlns:a16="http://schemas.microsoft.com/office/drawing/2014/main" id="{4E4106EB-3F09-4990-9AFC-04C98160812B}"/>
                </a:ext>
              </a:extLst>
            </p:cNvPr>
            <p:cNvGrpSpPr/>
            <p:nvPr/>
          </p:nvGrpSpPr>
          <p:grpSpPr>
            <a:xfrm>
              <a:off x="8457103" y="5597862"/>
              <a:ext cx="414618" cy="414618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24F7C153-D6BE-41A2-B209-CB91382A569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96DF35AD-155B-4658-84D3-ED7342670F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C983C6F7-AF02-4B67-BE23-B8A210836C28}"/>
                </a:ext>
              </a:extLst>
            </p:cNvPr>
            <p:cNvGrpSpPr/>
            <p:nvPr/>
          </p:nvGrpSpPr>
          <p:grpSpPr>
            <a:xfrm>
              <a:off x="8722980" y="5305362"/>
              <a:ext cx="414618" cy="414618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3AE5AA33-BB61-4BFD-A83D-7D6E7E2C433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Freihandform: Form 276">
                <a:extLst>
                  <a:ext uri="{FF2B5EF4-FFF2-40B4-BE49-F238E27FC236}">
                    <a16:creationId xmlns:a16="http://schemas.microsoft.com/office/drawing/2014/main" id="{1E7117C6-1BDE-4798-8408-6AA9E498A64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70DF71A5-27D9-4621-8B45-F0651540B92B}"/>
                </a:ext>
              </a:extLst>
            </p:cNvPr>
            <p:cNvGrpSpPr/>
            <p:nvPr/>
          </p:nvGrpSpPr>
          <p:grpSpPr>
            <a:xfrm>
              <a:off x="8906542" y="5101720"/>
              <a:ext cx="414618" cy="414618"/>
              <a:chOff x="1207699" y="-401128"/>
              <a:chExt cx="7660256" cy="7660256"/>
            </a:xfrm>
          </p:grpSpPr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68656B2A-A6F1-4544-A99A-29063A5447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E500657B-B41F-4ACA-A2EF-8D20AB5849A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24F2260F-826E-49D8-AAC2-53280287F47C}"/>
                </a:ext>
              </a:extLst>
            </p:cNvPr>
            <p:cNvGrpSpPr/>
            <p:nvPr/>
          </p:nvGrpSpPr>
          <p:grpSpPr>
            <a:xfrm rot="12219557">
              <a:off x="7742902" y="5463157"/>
              <a:ext cx="206448" cy="206448"/>
              <a:chOff x="1207699" y="-401128"/>
              <a:chExt cx="7660256" cy="7660256"/>
            </a:xfrm>
          </p:grpSpPr>
          <p:sp>
            <p:nvSpPr>
              <p:cNvPr id="285" name="Ellipse 284">
                <a:extLst>
                  <a:ext uri="{FF2B5EF4-FFF2-40B4-BE49-F238E27FC236}">
                    <a16:creationId xmlns:a16="http://schemas.microsoft.com/office/drawing/2014/main" id="{3312C270-03E8-4CAD-B7B1-B8E96B9866C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106BA25E-15A3-4CCB-B713-390DB15EDE8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A05E56C3-C54D-4374-BA7E-EA125B43D603}"/>
                </a:ext>
              </a:extLst>
            </p:cNvPr>
            <p:cNvGrpSpPr/>
            <p:nvPr/>
          </p:nvGrpSpPr>
          <p:grpSpPr>
            <a:xfrm rot="4316089">
              <a:off x="8716122" y="5170449"/>
              <a:ext cx="269826" cy="269826"/>
              <a:chOff x="1207699" y="-401128"/>
              <a:chExt cx="7660256" cy="7660256"/>
            </a:xfrm>
          </p:grpSpPr>
          <p:sp>
            <p:nvSpPr>
              <p:cNvPr id="291" name="Ellipse 290">
                <a:extLst>
                  <a:ext uri="{FF2B5EF4-FFF2-40B4-BE49-F238E27FC236}">
                    <a16:creationId xmlns:a16="http://schemas.microsoft.com/office/drawing/2014/main" id="{1455819B-75B4-40ED-A56F-22A5C90BC63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Freihandform: Form 291">
                <a:extLst>
                  <a:ext uri="{FF2B5EF4-FFF2-40B4-BE49-F238E27FC236}">
                    <a16:creationId xmlns:a16="http://schemas.microsoft.com/office/drawing/2014/main" id="{A753859F-3E9C-49C7-8CF6-CC1A4CAB41C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3" name="Gruppieren 292">
              <a:extLst>
                <a:ext uri="{FF2B5EF4-FFF2-40B4-BE49-F238E27FC236}">
                  <a16:creationId xmlns:a16="http://schemas.microsoft.com/office/drawing/2014/main" id="{BE9D3B28-C179-468A-B677-3BB1824246D8}"/>
                </a:ext>
              </a:extLst>
            </p:cNvPr>
            <p:cNvGrpSpPr/>
            <p:nvPr/>
          </p:nvGrpSpPr>
          <p:grpSpPr>
            <a:xfrm rot="12219557">
              <a:off x="7594195" y="5661388"/>
              <a:ext cx="269826" cy="269826"/>
              <a:chOff x="1207699" y="-401128"/>
              <a:chExt cx="7660256" cy="7660256"/>
            </a:xfrm>
          </p:grpSpPr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43F6674C-DDE4-4AD9-B25C-8529E91A46E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Freihandform: Form 294">
                <a:extLst>
                  <a:ext uri="{FF2B5EF4-FFF2-40B4-BE49-F238E27FC236}">
                    <a16:creationId xmlns:a16="http://schemas.microsoft.com/office/drawing/2014/main" id="{EFA707A8-D204-4DE4-9019-F75132F3E6F1}"/>
                  </a:ext>
                </a:extLst>
              </p:cNvPr>
              <p:cNvSpPr/>
              <p:nvPr/>
            </p:nvSpPr>
            <p:spPr>
              <a:xfrm>
                <a:off x="1595905" y="163914"/>
                <a:ext cx="6504323" cy="6538818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845F4418-1F78-4482-A020-727DF18CB0B1}"/>
                </a:ext>
              </a:extLst>
            </p:cNvPr>
            <p:cNvGrpSpPr/>
            <p:nvPr/>
          </p:nvGrpSpPr>
          <p:grpSpPr>
            <a:xfrm>
              <a:off x="7675237" y="5605150"/>
              <a:ext cx="414618" cy="414618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45BC9B11-2603-46DD-8624-3F9ECF46A06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61CECA14-9F64-48B4-96CA-F1437392A7C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6" name="Gruppieren 295">
              <a:extLst>
                <a:ext uri="{FF2B5EF4-FFF2-40B4-BE49-F238E27FC236}">
                  <a16:creationId xmlns:a16="http://schemas.microsoft.com/office/drawing/2014/main" id="{EACE856C-3EB9-497E-8064-A2ECB290D2E5}"/>
                </a:ext>
              </a:extLst>
            </p:cNvPr>
            <p:cNvGrpSpPr/>
            <p:nvPr/>
          </p:nvGrpSpPr>
          <p:grpSpPr>
            <a:xfrm rot="18933808">
              <a:off x="8541636" y="5373746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97" name="Ellipse 296">
                <a:extLst>
                  <a:ext uri="{FF2B5EF4-FFF2-40B4-BE49-F238E27FC236}">
                    <a16:creationId xmlns:a16="http://schemas.microsoft.com/office/drawing/2014/main" id="{06D289B8-BC62-41CA-A906-8705E0A3296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Freihandform: Form 297">
                <a:extLst>
                  <a:ext uri="{FF2B5EF4-FFF2-40B4-BE49-F238E27FC236}">
                    <a16:creationId xmlns:a16="http://schemas.microsoft.com/office/drawing/2014/main" id="{91B8ED96-9A8A-42B1-9BE2-D3F3E7DB085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DEA1CA4C-6B81-4088-AEB3-0F78BD3653D2}"/>
                </a:ext>
              </a:extLst>
            </p:cNvPr>
            <p:cNvGrpSpPr/>
            <p:nvPr/>
          </p:nvGrpSpPr>
          <p:grpSpPr>
            <a:xfrm rot="4316089">
              <a:off x="8379807" y="5430664"/>
              <a:ext cx="269826" cy="269826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CAEEC9BA-F430-4599-A8B7-DEDEBBB84C0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8A2A0875-68FA-4C49-8D6C-82B19B94342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B77E7948-D782-4638-ADAB-980BDA8BC40A}"/>
                </a:ext>
              </a:extLst>
            </p:cNvPr>
            <p:cNvGrpSpPr/>
            <p:nvPr/>
          </p:nvGrpSpPr>
          <p:grpSpPr>
            <a:xfrm rot="4316089">
              <a:off x="8950760" y="5601645"/>
              <a:ext cx="206448" cy="206448"/>
              <a:chOff x="1207699" y="-401128"/>
              <a:chExt cx="7660256" cy="7660256"/>
            </a:xfrm>
          </p:grpSpPr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E48C8C8A-B1A6-4FEC-8C8F-5375848D4A7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Freihandform: Form 300">
                <a:extLst>
                  <a:ext uri="{FF2B5EF4-FFF2-40B4-BE49-F238E27FC236}">
                    <a16:creationId xmlns:a16="http://schemas.microsoft.com/office/drawing/2014/main" id="{A56AF8DC-886A-409E-BDB1-61F014FF3EE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B743B960-B045-44AE-9252-195D1DB82450}"/>
                </a:ext>
              </a:extLst>
            </p:cNvPr>
            <p:cNvGrpSpPr/>
            <p:nvPr/>
          </p:nvGrpSpPr>
          <p:grpSpPr>
            <a:xfrm rot="18629047">
              <a:off x="9552928" y="4190927"/>
              <a:ext cx="443490" cy="44349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09" name="Ellipse 308">
                <a:extLst>
                  <a:ext uri="{FF2B5EF4-FFF2-40B4-BE49-F238E27FC236}">
                    <a16:creationId xmlns:a16="http://schemas.microsoft.com/office/drawing/2014/main" id="{8B18A18D-D1C4-44A8-B54D-67EFF22BF5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F236D916-0EB6-4D62-95F2-38A506CDACE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29DEA53C-8DCF-45E8-A164-A537EDEBBFDB}"/>
                </a:ext>
              </a:extLst>
            </p:cNvPr>
            <p:cNvGrpSpPr/>
            <p:nvPr/>
          </p:nvGrpSpPr>
          <p:grpSpPr>
            <a:xfrm rot="4316089">
              <a:off x="9174068" y="3466191"/>
              <a:ext cx="443490" cy="44349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972FFE0E-8D93-43C9-8401-E2A1B214B4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ED6F5D0D-6E16-40ED-9575-EEB3AF6AC10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4" name="Gruppieren 313">
              <a:extLst>
                <a:ext uri="{FF2B5EF4-FFF2-40B4-BE49-F238E27FC236}">
                  <a16:creationId xmlns:a16="http://schemas.microsoft.com/office/drawing/2014/main" id="{8DE9709C-EF86-4E1E-BE2C-25CBBAC261CA}"/>
                </a:ext>
              </a:extLst>
            </p:cNvPr>
            <p:cNvGrpSpPr/>
            <p:nvPr/>
          </p:nvGrpSpPr>
          <p:grpSpPr>
            <a:xfrm rot="18629047">
              <a:off x="9495097" y="2533980"/>
              <a:ext cx="443490" cy="44349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95627DDD-0812-403F-99F9-8E0DB68B941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Freihandform: Form 315">
                <a:extLst>
                  <a:ext uri="{FF2B5EF4-FFF2-40B4-BE49-F238E27FC236}">
                    <a16:creationId xmlns:a16="http://schemas.microsoft.com/office/drawing/2014/main" id="{C78B8B55-ED2B-4EF9-AF48-49EED63CBBE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7" name="Gruppieren 316">
              <a:extLst>
                <a:ext uri="{FF2B5EF4-FFF2-40B4-BE49-F238E27FC236}">
                  <a16:creationId xmlns:a16="http://schemas.microsoft.com/office/drawing/2014/main" id="{5B7804C0-0BB8-4AD9-8AA3-D2625FBBBEE3}"/>
                </a:ext>
              </a:extLst>
            </p:cNvPr>
            <p:cNvGrpSpPr/>
            <p:nvPr/>
          </p:nvGrpSpPr>
          <p:grpSpPr>
            <a:xfrm rot="4316089">
              <a:off x="9210289" y="1576268"/>
              <a:ext cx="443490" cy="44349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2C59C4FA-26FE-414D-881D-746F02DC301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A035DE71-1D1E-463D-8C1D-0640299BF28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2B7C19DE-C385-4F00-925C-475BA080D4C4}"/>
                </a:ext>
              </a:extLst>
            </p:cNvPr>
            <p:cNvGrpSpPr/>
            <p:nvPr/>
          </p:nvGrpSpPr>
          <p:grpSpPr>
            <a:xfrm rot="18629047">
              <a:off x="9590249" y="496473"/>
              <a:ext cx="443490" cy="443490"/>
              <a:chOff x="1207699" y="-401128"/>
              <a:chExt cx="7660256" cy="7660256"/>
            </a:xfrm>
          </p:grpSpPr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60E9562-083C-4B62-AFF0-28079354D5B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2" name="Freihandform: Form 321">
                <a:extLst>
                  <a:ext uri="{FF2B5EF4-FFF2-40B4-BE49-F238E27FC236}">
                    <a16:creationId xmlns:a16="http://schemas.microsoft.com/office/drawing/2014/main" id="{1BD85D40-7BD2-4420-8C51-AC18EB4927B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D3ABF729-29A4-4D6A-9902-0813CFDBBDE4}"/>
                </a:ext>
              </a:extLst>
            </p:cNvPr>
            <p:cNvGrpSpPr/>
            <p:nvPr/>
          </p:nvGrpSpPr>
          <p:grpSpPr>
            <a:xfrm rot="4316089">
              <a:off x="9217936" y="3065774"/>
              <a:ext cx="206448" cy="206448"/>
              <a:chOff x="1207699" y="-401128"/>
              <a:chExt cx="7660256" cy="7660256"/>
            </a:xfrm>
          </p:grpSpPr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2FAD862B-6417-4201-84EC-E4FC5685A79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E1801422-C4E0-45CB-8356-72DA8517D23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B56A6667-0326-44BD-8B6C-66BF123110D3}"/>
                </a:ext>
              </a:extLst>
            </p:cNvPr>
            <p:cNvGrpSpPr/>
            <p:nvPr/>
          </p:nvGrpSpPr>
          <p:grpSpPr>
            <a:xfrm rot="4316089">
              <a:off x="9796095" y="2591865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97620760-EBE0-4484-9370-6691DD117B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Freihandform: Form 327">
                <a:extLst>
                  <a:ext uri="{FF2B5EF4-FFF2-40B4-BE49-F238E27FC236}">
                    <a16:creationId xmlns:a16="http://schemas.microsoft.com/office/drawing/2014/main" id="{65F368D7-F018-40B2-92F4-CBEF37961CD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37134803-3BE7-4BD2-8DB3-03513929707B}"/>
                </a:ext>
              </a:extLst>
            </p:cNvPr>
            <p:cNvGrpSpPr/>
            <p:nvPr/>
          </p:nvGrpSpPr>
          <p:grpSpPr>
            <a:xfrm rot="4316089">
              <a:off x="9054996" y="1090921"/>
              <a:ext cx="206448" cy="206448"/>
              <a:chOff x="1207699" y="-401128"/>
              <a:chExt cx="7660256" cy="7660256"/>
            </a:xfrm>
          </p:grpSpPr>
          <p:sp>
            <p:nvSpPr>
              <p:cNvPr id="330" name="Ellipse 329">
                <a:extLst>
                  <a:ext uri="{FF2B5EF4-FFF2-40B4-BE49-F238E27FC236}">
                    <a16:creationId xmlns:a16="http://schemas.microsoft.com/office/drawing/2014/main" id="{C5A5E689-8100-4970-9753-06571DC5DA0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Freihandform: Form 330">
                <a:extLst>
                  <a:ext uri="{FF2B5EF4-FFF2-40B4-BE49-F238E27FC236}">
                    <a16:creationId xmlns:a16="http://schemas.microsoft.com/office/drawing/2014/main" id="{66F20F01-24F1-40F8-A7E9-812F77AB593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2" name="Gruppieren 331">
              <a:extLst>
                <a:ext uri="{FF2B5EF4-FFF2-40B4-BE49-F238E27FC236}">
                  <a16:creationId xmlns:a16="http://schemas.microsoft.com/office/drawing/2014/main" id="{09A3FFE2-0072-415F-932B-63DA92D33E1B}"/>
                </a:ext>
              </a:extLst>
            </p:cNvPr>
            <p:cNvGrpSpPr/>
            <p:nvPr/>
          </p:nvGrpSpPr>
          <p:grpSpPr>
            <a:xfrm rot="4316089">
              <a:off x="9175896" y="1173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33" name="Ellipse 332">
                <a:extLst>
                  <a:ext uri="{FF2B5EF4-FFF2-40B4-BE49-F238E27FC236}">
                    <a16:creationId xmlns:a16="http://schemas.microsoft.com/office/drawing/2014/main" id="{B161F6DA-8017-4DD6-9A9C-0BEEE153B9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Freihandform: Form 333">
                <a:extLst>
                  <a:ext uri="{FF2B5EF4-FFF2-40B4-BE49-F238E27FC236}">
                    <a16:creationId xmlns:a16="http://schemas.microsoft.com/office/drawing/2014/main" id="{8529A66B-BB94-4303-B94F-82B996EC794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5" name="Gruppieren 334">
              <a:extLst>
                <a:ext uri="{FF2B5EF4-FFF2-40B4-BE49-F238E27FC236}">
                  <a16:creationId xmlns:a16="http://schemas.microsoft.com/office/drawing/2014/main" id="{23AA809C-C942-43A4-889B-D5AB7EB960BC}"/>
                </a:ext>
              </a:extLst>
            </p:cNvPr>
            <p:cNvGrpSpPr/>
            <p:nvPr/>
          </p:nvGrpSpPr>
          <p:grpSpPr>
            <a:xfrm rot="4316089">
              <a:off x="9866866" y="1118164"/>
              <a:ext cx="206448" cy="206448"/>
              <a:chOff x="1207699" y="-401128"/>
              <a:chExt cx="7660256" cy="7660256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5E16BD36-C148-448B-91E6-B92F780FDD4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DCB53D67-CDD2-45A0-9E5A-CDD7303BF1F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8" name="Gruppieren 337">
              <a:extLst>
                <a:ext uri="{FF2B5EF4-FFF2-40B4-BE49-F238E27FC236}">
                  <a16:creationId xmlns:a16="http://schemas.microsoft.com/office/drawing/2014/main" id="{33C07DCE-2153-40E2-824A-774DEF0886BC}"/>
                </a:ext>
              </a:extLst>
            </p:cNvPr>
            <p:cNvGrpSpPr/>
            <p:nvPr/>
          </p:nvGrpSpPr>
          <p:grpSpPr>
            <a:xfrm rot="4316089">
              <a:off x="3957815" y="3455923"/>
              <a:ext cx="206448" cy="206448"/>
              <a:chOff x="1207699" y="-401128"/>
              <a:chExt cx="7660256" cy="7660256"/>
            </a:xfrm>
          </p:grpSpPr>
          <p:sp>
            <p:nvSpPr>
              <p:cNvPr id="339" name="Ellipse 338">
                <a:extLst>
                  <a:ext uri="{FF2B5EF4-FFF2-40B4-BE49-F238E27FC236}">
                    <a16:creationId xmlns:a16="http://schemas.microsoft.com/office/drawing/2014/main" id="{6E404D77-68B5-4F02-AA4D-85105812357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F5CDEE62-3C63-474C-A0BE-71CCBF1FC05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4B611B7E-08F1-4F9C-AF7D-2AE905E34C8C}"/>
                </a:ext>
              </a:extLst>
            </p:cNvPr>
            <p:cNvGrpSpPr/>
            <p:nvPr/>
          </p:nvGrpSpPr>
          <p:grpSpPr>
            <a:xfrm rot="4316089">
              <a:off x="3974263" y="2040484"/>
              <a:ext cx="206448" cy="206448"/>
              <a:chOff x="1207699" y="-401128"/>
              <a:chExt cx="7660256" cy="7660256"/>
            </a:xfrm>
          </p:grpSpPr>
          <p:sp>
            <p:nvSpPr>
              <p:cNvPr id="342" name="Ellipse 341">
                <a:extLst>
                  <a:ext uri="{FF2B5EF4-FFF2-40B4-BE49-F238E27FC236}">
                    <a16:creationId xmlns:a16="http://schemas.microsoft.com/office/drawing/2014/main" id="{03A4336F-4A17-45E9-B08A-A199F07F93B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3" name="Freihandform: Form 342">
                <a:extLst>
                  <a:ext uri="{FF2B5EF4-FFF2-40B4-BE49-F238E27FC236}">
                    <a16:creationId xmlns:a16="http://schemas.microsoft.com/office/drawing/2014/main" id="{A01BEBA1-B021-4786-A1DA-3401B74DFFD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4" name="Gruppieren 343">
              <a:extLst>
                <a:ext uri="{FF2B5EF4-FFF2-40B4-BE49-F238E27FC236}">
                  <a16:creationId xmlns:a16="http://schemas.microsoft.com/office/drawing/2014/main" id="{17ACA60D-000D-4E72-9CBA-DF1241DDF9A8}"/>
                </a:ext>
              </a:extLst>
            </p:cNvPr>
            <p:cNvGrpSpPr/>
            <p:nvPr/>
          </p:nvGrpSpPr>
          <p:grpSpPr>
            <a:xfrm rot="4316089">
              <a:off x="3906892" y="1979649"/>
              <a:ext cx="206448" cy="206448"/>
              <a:chOff x="1207699" y="-401128"/>
              <a:chExt cx="7660256" cy="7660256"/>
            </a:xfrm>
          </p:grpSpPr>
          <p:sp>
            <p:nvSpPr>
              <p:cNvPr id="345" name="Ellipse 344">
                <a:extLst>
                  <a:ext uri="{FF2B5EF4-FFF2-40B4-BE49-F238E27FC236}">
                    <a16:creationId xmlns:a16="http://schemas.microsoft.com/office/drawing/2014/main" id="{24397998-C402-44FB-AEC3-4ED2119E514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Freihandform: Form 345">
                <a:extLst>
                  <a:ext uri="{FF2B5EF4-FFF2-40B4-BE49-F238E27FC236}">
                    <a16:creationId xmlns:a16="http://schemas.microsoft.com/office/drawing/2014/main" id="{37E48F5C-4501-4183-8DA9-5DFA615CBD1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7" name="Gruppieren 346">
              <a:extLst>
                <a:ext uri="{FF2B5EF4-FFF2-40B4-BE49-F238E27FC236}">
                  <a16:creationId xmlns:a16="http://schemas.microsoft.com/office/drawing/2014/main" id="{ECE62950-4475-4224-8618-26A57216F1DA}"/>
                </a:ext>
              </a:extLst>
            </p:cNvPr>
            <p:cNvGrpSpPr/>
            <p:nvPr/>
          </p:nvGrpSpPr>
          <p:grpSpPr>
            <a:xfrm rot="4316089">
              <a:off x="3431159" y="979563"/>
              <a:ext cx="206448" cy="206448"/>
              <a:chOff x="1207699" y="-401128"/>
              <a:chExt cx="7660256" cy="7660256"/>
            </a:xfrm>
          </p:grpSpPr>
          <p:sp>
            <p:nvSpPr>
              <p:cNvPr id="348" name="Ellipse 347">
                <a:extLst>
                  <a:ext uri="{FF2B5EF4-FFF2-40B4-BE49-F238E27FC236}">
                    <a16:creationId xmlns:a16="http://schemas.microsoft.com/office/drawing/2014/main" id="{232448EA-392D-4997-BFA3-52BB9FCC58B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9" name="Freihandform: Form 348">
                <a:extLst>
                  <a:ext uri="{FF2B5EF4-FFF2-40B4-BE49-F238E27FC236}">
                    <a16:creationId xmlns:a16="http://schemas.microsoft.com/office/drawing/2014/main" id="{4B7648C8-E1E5-4981-B0A6-16999905E7A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0" name="Gruppieren 349">
              <a:extLst>
                <a:ext uri="{FF2B5EF4-FFF2-40B4-BE49-F238E27FC236}">
                  <a16:creationId xmlns:a16="http://schemas.microsoft.com/office/drawing/2014/main" id="{9A22170F-C415-4D4B-AB3E-E68AB54AC923}"/>
                </a:ext>
              </a:extLst>
            </p:cNvPr>
            <p:cNvGrpSpPr/>
            <p:nvPr/>
          </p:nvGrpSpPr>
          <p:grpSpPr>
            <a:xfrm rot="4316089">
              <a:off x="3759147" y="3244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51" name="Ellipse 350">
                <a:extLst>
                  <a:ext uri="{FF2B5EF4-FFF2-40B4-BE49-F238E27FC236}">
                    <a16:creationId xmlns:a16="http://schemas.microsoft.com/office/drawing/2014/main" id="{1FCCA397-AA92-487B-AB4E-C9F13E6F40C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2" name="Freihandform: Form 351">
                <a:extLst>
                  <a:ext uri="{FF2B5EF4-FFF2-40B4-BE49-F238E27FC236}">
                    <a16:creationId xmlns:a16="http://schemas.microsoft.com/office/drawing/2014/main" id="{D3F0B2AC-4F87-415A-9F3A-A5231BE9608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3" name="Gruppieren 352">
              <a:extLst>
                <a:ext uri="{FF2B5EF4-FFF2-40B4-BE49-F238E27FC236}">
                  <a16:creationId xmlns:a16="http://schemas.microsoft.com/office/drawing/2014/main" id="{3252DA41-520D-49B7-9C00-9C4F16D36D3D}"/>
                </a:ext>
              </a:extLst>
            </p:cNvPr>
            <p:cNvGrpSpPr/>
            <p:nvPr/>
          </p:nvGrpSpPr>
          <p:grpSpPr>
            <a:xfrm rot="4316089">
              <a:off x="3232757" y="272428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54" name="Ellipse 353">
                <a:extLst>
                  <a:ext uri="{FF2B5EF4-FFF2-40B4-BE49-F238E27FC236}">
                    <a16:creationId xmlns:a16="http://schemas.microsoft.com/office/drawing/2014/main" id="{B0B2D403-7ED6-449B-BAA6-70B74DD642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5" name="Freihandform: Form 354">
                <a:extLst>
                  <a:ext uri="{FF2B5EF4-FFF2-40B4-BE49-F238E27FC236}">
                    <a16:creationId xmlns:a16="http://schemas.microsoft.com/office/drawing/2014/main" id="{A871DE27-777C-4CB6-922F-EC882F19493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6" name="Gruppieren 355">
              <a:extLst>
                <a:ext uri="{FF2B5EF4-FFF2-40B4-BE49-F238E27FC236}">
                  <a16:creationId xmlns:a16="http://schemas.microsoft.com/office/drawing/2014/main" id="{447893A7-9475-491F-AE60-C94828205678}"/>
                </a:ext>
              </a:extLst>
            </p:cNvPr>
            <p:cNvGrpSpPr/>
            <p:nvPr/>
          </p:nvGrpSpPr>
          <p:grpSpPr>
            <a:xfrm rot="4316089">
              <a:off x="3810534" y="4355008"/>
              <a:ext cx="206448" cy="206448"/>
              <a:chOff x="1207699" y="-401128"/>
              <a:chExt cx="7660256" cy="7660256"/>
            </a:xfrm>
          </p:grpSpPr>
          <p:sp>
            <p:nvSpPr>
              <p:cNvPr id="357" name="Ellipse 356">
                <a:extLst>
                  <a:ext uri="{FF2B5EF4-FFF2-40B4-BE49-F238E27FC236}">
                    <a16:creationId xmlns:a16="http://schemas.microsoft.com/office/drawing/2014/main" id="{FDE1AC0C-625B-4502-94D0-D1B09EFBF8F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Freihandform: Form 357">
                <a:extLst>
                  <a:ext uri="{FF2B5EF4-FFF2-40B4-BE49-F238E27FC236}">
                    <a16:creationId xmlns:a16="http://schemas.microsoft.com/office/drawing/2014/main" id="{1B0555B3-726B-4F19-B1A3-FC18FFB9288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9" name="Gruppieren 358">
              <a:extLst>
                <a:ext uri="{FF2B5EF4-FFF2-40B4-BE49-F238E27FC236}">
                  <a16:creationId xmlns:a16="http://schemas.microsoft.com/office/drawing/2014/main" id="{355311FB-108D-4217-BD6D-06BFD6292ED9}"/>
                </a:ext>
              </a:extLst>
            </p:cNvPr>
            <p:cNvGrpSpPr/>
            <p:nvPr/>
          </p:nvGrpSpPr>
          <p:grpSpPr>
            <a:xfrm rot="4316089">
              <a:off x="3991075" y="1937692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60" name="Ellipse 359">
                <a:extLst>
                  <a:ext uri="{FF2B5EF4-FFF2-40B4-BE49-F238E27FC236}">
                    <a16:creationId xmlns:a16="http://schemas.microsoft.com/office/drawing/2014/main" id="{0C3432E7-B191-459A-ABB9-BBA4B9BB79F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1" name="Freihandform: Form 360">
                <a:extLst>
                  <a:ext uri="{FF2B5EF4-FFF2-40B4-BE49-F238E27FC236}">
                    <a16:creationId xmlns:a16="http://schemas.microsoft.com/office/drawing/2014/main" id="{BB311A7C-2D8C-4F93-AEFC-5DA27F545EA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2" name="Gruppieren 361">
              <a:extLst>
                <a:ext uri="{FF2B5EF4-FFF2-40B4-BE49-F238E27FC236}">
                  <a16:creationId xmlns:a16="http://schemas.microsoft.com/office/drawing/2014/main" id="{B7C83E8B-E294-41C7-873F-6E0ADD400534}"/>
                </a:ext>
              </a:extLst>
            </p:cNvPr>
            <p:cNvGrpSpPr/>
            <p:nvPr/>
          </p:nvGrpSpPr>
          <p:grpSpPr>
            <a:xfrm rot="4316089">
              <a:off x="3412901" y="892786"/>
              <a:ext cx="206448" cy="206448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63" name="Ellipse 362">
                <a:extLst>
                  <a:ext uri="{FF2B5EF4-FFF2-40B4-BE49-F238E27FC236}">
                    <a16:creationId xmlns:a16="http://schemas.microsoft.com/office/drawing/2014/main" id="{8BDDC4C5-D4F4-465D-94F2-B9EE5E947A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4" name="Freihandform: Form 363">
                <a:extLst>
                  <a:ext uri="{FF2B5EF4-FFF2-40B4-BE49-F238E27FC236}">
                    <a16:creationId xmlns:a16="http://schemas.microsoft.com/office/drawing/2014/main" id="{FA04466B-B734-4976-BAB7-DC9A1B78A06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5" name="Gruppieren 364">
              <a:extLst>
                <a:ext uri="{FF2B5EF4-FFF2-40B4-BE49-F238E27FC236}">
                  <a16:creationId xmlns:a16="http://schemas.microsoft.com/office/drawing/2014/main" id="{058461F6-E8CC-4A1C-93C6-D3057D9DE916}"/>
                </a:ext>
              </a:extLst>
            </p:cNvPr>
            <p:cNvGrpSpPr/>
            <p:nvPr/>
          </p:nvGrpSpPr>
          <p:grpSpPr>
            <a:xfrm rot="4316089">
              <a:off x="3878123" y="271178"/>
              <a:ext cx="206448" cy="206448"/>
              <a:chOff x="1207699" y="-401128"/>
              <a:chExt cx="7660256" cy="7660256"/>
            </a:xfrm>
          </p:grpSpPr>
          <p:sp>
            <p:nvSpPr>
              <p:cNvPr id="366" name="Ellipse 365">
                <a:extLst>
                  <a:ext uri="{FF2B5EF4-FFF2-40B4-BE49-F238E27FC236}">
                    <a16:creationId xmlns:a16="http://schemas.microsoft.com/office/drawing/2014/main" id="{EA5776E7-8712-4430-97F5-7A9E857A0CB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7" name="Freihandform: Form 366">
                <a:extLst>
                  <a:ext uri="{FF2B5EF4-FFF2-40B4-BE49-F238E27FC236}">
                    <a16:creationId xmlns:a16="http://schemas.microsoft.com/office/drawing/2014/main" id="{B982E814-F721-4D3F-9825-D35F0A38D71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8" name="Gruppieren 367">
              <a:extLst>
                <a:ext uri="{FF2B5EF4-FFF2-40B4-BE49-F238E27FC236}">
                  <a16:creationId xmlns:a16="http://schemas.microsoft.com/office/drawing/2014/main" id="{D91417A3-DF43-49B6-AFEA-7A9074545BA4}"/>
                </a:ext>
              </a:extLst>
            </p:cNvPr>
            <p:cNvGrpSpPr/>
            <p:nvPr/>
          </p:nvGrpSpPr>
          <p:grpSpPr>
            <a:xfrm rot="4316089">
              <a:off x="3222571" y="374046"/>
              <a:ext cx="206448" cy="206448"/>
              <a:chOff x="1207699" y="-401128"/>
              <a:chExt cx="7660256" cy="7660256"/>
            </a:xfrm>
          </p:grpSpPr>
          <p:sp>
            <p:nvSpPr>
              <p:cNvPr id="369" name="Ellipse 368">
                <a:extLst>
                  <a:ext uri="{FF2B5EF4-FFF2-40B4-BE49-F238E27FC236}">
                    <a16:creationId xmlns:a16="http://schemas.microsoft.com/office/drawing/2014/main" id="{2BA91F23-E591-4C61-9626-23327DEF7B6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0" name="Freihandform: Form 369">
                <a:extLst>
                  <a:ext uri="{FF2B5EF4-FFF2-40B4-BE49-F238E27FC236}">
                    <a16:creationId xmlns:a16="http://schemas.microsoft.com/office/drawing/2014/main" id="{64965811-F273-4A4F-8B74-0DE56ADE84F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1" name="Gruppieren 370">
              <a:extLst>
                <a:ext uri="{FF2B5EF4-FFF2-40B4-BE49-F238E27FC236}">
                  <a16:creationId xmlns:a16="http://schemas.microsoft.com/office/drawing/2014/main" id="{251501F5-37C2-4760-B231-E0AEDB6B638A}"/>
                </a:ext>
              </a:extLst>
            </p:cNvPr>
            <p:cNvGrpSpPr/>
            <p:nvPr/>
          </p:nvGrpSpPr>
          <p:grpSpPr>
            <a:xfrm rot="4316089">
              <a:off x="3188274" y="433777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72" name="Ellipse 371">
                <a:extLst>
                  <a:ext uri="{FF2B5EF4-FFF2-40B4-BE49-F238E27FC236}">
                    <a16:creationId xmlns:a16="http://schemas.microsoft.com/office/drawing/2014/main" id="{55EE1FDA-29F9-43CC-8320-EB87BE78C05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Freihandform: Form 372">
                <a:extLst>
                  <a:ext uri="{FF2B5EF4-FFF2-40B4-BE49-F238E27FC236}">
                    <a16:creationId xmlns:a16="http://schemas.microsoft.com/office/drawing/2014/main" id="{1F0EC9F8-DCC3-4E5B-999B-BA54E8E734D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4" name="Gruppieren 373">
              <a:extLst>
                <a:ext uri="{FF2B5EF4-FFF2-40B4-BE49-F238E27FC236}">
                  <a16:creationId xmlns:a16="http://schemas.microsoft.com/office/drawing/2014/main" id="{784F37B0-4865-42FD-9592-55BD7AEDB1E4}"/>
                </a:ext>
              </a:extLst>
            </p:cNvPr>
            <p:cNvGrpSpPr/>
            <p:nvPr/>
          </p:nvGrpSpPr>
          <p:grpSpPr>
            <a:xfrm rot="4316089">
              <a:off x="3541380" y="3355381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75" name="Ellipse 374">
                <a:extLst>
                  <a:ext uri="{FF2B5EF4-FFF2-40B4-BE49-F238E27FC236}">
                    <a16:creationId xmlns:a16="http://schemas.microsoft.com/office/drawing/2014/main" id="{365490C4-B36F-4D21-8B01-387578D79F0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6" name="Freihandform: Form 375">
                <a:extLst>
                  <a:ext uri="{FF2B5EF4-FFF2-40B4-BE49-F238E27FC236}">
                    <a16:creationId xmlns:a16="http://schemas.microsoft.com/office/drawing/2014/main" id="{47A27E34-55AF-46FE-B7E6-952C856D3C0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7" name="Gruppieren 376">
              <a:extLst>
                <a:ext uri="{FF2B5EF4-FFF2-40B4-BE49-F238E27FC236}">
                  <a16:creationId xmlns:a16="http://schemas.microsoft.com/office/drawing/2014/main" id="{AA24C15A-0F44-4932-AD0E-257A521172CA}"/>
                </a:ext>
              </a:extLst>
            </p:cNvPr>
            <p:cNvGrpSpPr/>
            <p:nvPr/>
          </p:nvGrpSpPr>
          <p:grpSpPr>
            <a:xfrm rot="4316089">
              <a:off x="2983451" y="2477432"/>
              <a:ext cx="443490" cy="44349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78" name="Ellipse 377">
                <a:extLst>
                  <a:ext uri="{FF2B5EF4-FFF2-40B4-BE49-F238E27FC236}">
                    <a16:creationId xmlns:a16="http://schemas.microsoft.com/office/drawing/2014/main" id="{4984E72A-5954-4F2D-9208-AEC6208C9CA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Freihandform: Form 378">
                <a:extLst>
                  <a:ext uri="{FF2B5EF4-FFF2-40B4-BE49-F238E27FC236}">
                    <a16:creationId xmlns:a16="http://schemas.microsoft.com/office/drawing/2014/main" id="{3B4513AF-457A-400E-8B04-D3200AA517F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0" name="Gruppieren 379">
              <a:extLst>
                <a:ext uri="{FF2B5EF4-FFF2-40B4-BE49-F238E27FC236}">
                  <a16:creationId xmlns:a16="http://schemas.microsoft.com/office/drawing/2014/main" id="{B2F7B2B1-5C29-4E8F-A20F-2B124EDEA85A}"/>
                </a:ext>
              </a:extLst>
            </p:cNvPr>
            <p:cNvGrpSpPr/>
            <p:nvPr/>
          </p:nvGrpSpPr>
          <p:grpSpPr>
            <a:xfrm rot="4316089">
              <a:off x="3351620" y="1621884"/>
              <a:ext cx="443490" cy="44349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81" name="Ellipse 380">
                <a:extLst>
                  <a:ext uri="{FF2B5EF4-FFF2-40B4-BE49-F238E27FC236}">
                    <a16:creationId xmlns:a16="http://schemas.microsoft.com/office/drawing/2014/main" id="{375051A5-AE86-49A1-91C7-532DE6751F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2" name="Freihandform: Form 381">
                <a:extLst>
                  <a:ext uri="{FF2B5EF4-FFF2-40B4-BE49-F238E27FC236}">
                    <a16:creationId xmlns:a16="http://schemas.microsoft.com/office/drawing/2014/main" id="{3E3F716D-7395-4BD8-8F8D-0E2541EB16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3" name="Gruppieren 382">
              <a:extLst>
                <a:ext uri="{FF2B5EF4-FFF2-40B4-BE49-F238E27FC236}">
                  <a16:creationId xmlns:a16="http://schemas.microsoft.com/office/drawing/2014/main" id="{6B805784-390F-409B-B024-A9486C175D25}"/>
                </a:ext>
              </a:extLst>
            </p:cNvPr>
            <p:cNvGrpSpPr/>
            <p:nvPr/>
          </p:nvGrpSpPr>
          <p:grpSpPr>
            <a:xfrm rot="4316089">
              <a:off x="9414004" y="1026416"/>
              <a:ext cx="443490" cy="44349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84" name="Ellipse 383">
                <a:extLst>
                  <a:ext uri="{FF2B5EF4-FFF2-40B4-BE49-F238E27FC236}">
                    <a16:creationId xmlns:a16="http://schemas.microsoft.com/office/drawing/2014/main" id="{F53ABF7F-38FE-41B0-8FE5-333D0491AA6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Freihandform: Form 384">
                <a:extLst>
                  <a:ext uri="{FF2B5EF4-FFF2-40B4-BE49-F238E27FC236}">
                    <a16:creationId xmlns:a16="http://schemas.microsoft.com/office/drawing/2014/main" id="{90F6EEBA-5C55-46F5-AA30-42C7D23CF2C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6" name="Gruppieren 385">
              <a:extLst>
                <a:ext uri="{FF2B5EF4-FFF2-40B4-BE49-F238E27FC236}">
                  <a16:creationId xmlns:a16="http://schemas.microsoft.com/office/drawing/2014/main" id="{9385CAE0-43FB-49D0-B382-393B98604FF8}"/>
                </a:ext>
              </a:extLst>
            </p:cNvPr>
            <p:cNvGrpSpPr/>
            <p:nvPr/>
          </p:nvGrpSpPr>
          <p:grpSpPr>
            <a:xfrm rot="4316089">
              <a:off x="9155265" y="337232"/>
              <a:ext cx="443490" cy="44349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387" name="Ellipse 386">
                <a:extLst>
                  <a:ext uri="{FF2B5EF4-FFF2-40B4-BE49-F238E27FC236}">
                    <a16:creationId xmlns:a16="http://schemas.microsoft.com/office/drawing/2014/main" id="{83A2188E-3B2C-4111-8889-8A614EF373F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8" name="Freihandform: Form 387">
                <a:extLst>
                  <a:ext uri="{FF2B5EF4-FFF2-40B4-BE49-F238E27FC236}">
                    <a16:creationId xmlns:a16="http://schemas.microsoft.com/office/drawing/2014/main" id="{075BD5FD-0192-4850-BC07-22E872869CC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9" name="Gruppieren 388">
              <a:extLst>
                <a:ext uri="{FF2B5EF4-FFF2-40B4-BE49-F238E27FC236}">
                  <a16:creationId xmlns:a16="http://schemas.microsoft.com/office/drawing/2014/main" id="{C660DC5D-4549-40D0-BA1C-7426469258C9}"/>
                </a:ext>
              </a:extLst>
            </p:cNvPr>
            <p:cNvGrpSpPr/>
            <p:nvPr/>
          </p:nvGrpSpPr>
          <p:grpSpPr>
            <a:xfrm rot="4316089">
              <a:off x="9884122" y="5282969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90" name="Ellipse 389">
                <a:extLst>
                  <a:ext uri="{FF2B5EF4-FFF2-40B4-BE49-F238E27FC236}">
                    <a16:creationId xmlns:a16="http://schemas.microsoft.com/office/drawing/2014/main" id="{C67394D1-3AE7-4EB5-9752-735B098FE64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Freihandform: Form 390">
                <a:extLst>
                  <a:ext uri="{FF2B5EF4-FFF2-40B4-BE49-F238E27FC236}">
                    <a16:creationId xmlns:a16="http://schemas.microsoft.com/office/drawing/2014/main" id="{A5F37989-4A99-4983-84DE-352C0B10234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2" name="Gruppieren 391">
              <a:extLst>
                <a:ext uri="{FF2B5EF4-FFF2-40B4-BE49-F238E27FC236}">
                  <a16:creationId xmlns:a16="http://schemas.microsoft.com/office/drawing/2014/main" id="{BD3C8602-7128-4825-A632-83CCB893C604}"/>
                </a:ext>
              </a:extLst>
            </p:cNvPr>
            <p:cNvGrpSpPr/>
            <p:nvPr/>
          </p:nvGrpSpPr>
          <p:grpSpPr>
            <a:xfrm rot="4316089">
              <a:off x="9711943" y="5351340"/>
              <a:ext cx="206448" cy="206448"/>
              <a:chOff x="1207699" y="-401128"/>
              <a:chExt cx="7660256" cy="7660256"/>
            </a:xfrm>
          </p:grpSpPr>
          <p:sp>
            <p:nvSpPr>
              <p:cNvPr id="393" name="Ellipse 392">
                <a:extLst>
                  <a:ext uri="{FF2B5EF4-FFF2-40B4-BE49-F238E27FC236}">
                    <a16:creationId xmlns:a16="http://schemas.microsoft.com/office/drawing/2014/main" id="{5DF983DA-111B-4D41-A4C5-578B6FD7B2C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4" name="Freihandform: Form 393">
                <a:extLst>
                  <a:ext uri="{FF2B5EF4-FFF2-40B4-BE49-F238E27FC236}">
                    <a16:creationId xmlns:a16="http://schemas.microsoft.com/office/drawing/2014/main" id="{89DC1AFD-8C2D-43D7-8023-C56CA50017D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32ACE2A-8CBF-458F-ADF1-F55CB9296EC5}"/>
                </a:ext>
              </a:extLst>
            </p:cNvPr>
            <p:cNvGrpSpPr/>
            <p:nvPr/>
          </p:nvGrpSpPr>
          <p:grpSpPr>
            <a:xfrm rot="4316089">
              <a:off x="8755354" y="3806437"/>
              <a:ext cx="206448" cy="206448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399" name="Ellipse 398">
                <a:extLst>
                  <a:ext uri="{FF2B5EF4-FFF2-40B4-BE49-F238E27FC236}">
                    <a16:creationId xmlns:a16="http://schemas.microsoft.com/office/drawing/2014/main" id="{9FF173A4-2EB3-4077-BDD4-89059C39F8E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0" name="Freihandform: Form 399">
                <a:extLst>
                  <a:ext uri="{FF2B5EF4-FFF2-40B4-BE49-F238E27FC236}">
                    <a16:creationId xmlns:a16="http://schemas.microsoft.com/office/drawing/2014/main" id="{B898A87C-ADCE-478F-802D-7E3DDD051F3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1" name="Gruppieren 410">
              <a:extLst>
                <a:ext uri="{FF2B5EF4-FFF2-40B4-BE49-F238E27FC236}">
                  <a16:creationId xmlns:a16="http://schemas.microsoft.com/office/drawing/2014/main" id="{5FC555A1-49B8-4AF8-88D4-1E1B0FA70CD2}"/>
                </a:ext>
              </a:extLst>
            </p:cNvPr>
            <p:cNvGrpSpPr/>
            <p:nvPr/>
          </p:nvGrpSpPr>
          <p:grpSpPr>
            <a:xfrm rot="18933808">
              <a:off x="8282492" y="5719439"/>
              <a:ext cx="269826" cy="269826"/>
              <a:chOff x="1207699" y="-401128"/>
              <a:chExt cx="7660256" cy="7660256"/>
            </a:xfrm>
          </p:grpSpPr>
          <p:sp>
            <p:nvSpPr>
              <p:cNvPr id="412" name="Ellipse 411">
                <a:extLst>
                  <a:ext uri="{FF2B5EF4-FFF2-40B4-BE49-F238E27FC236}">
                    <a16:creationId xmlns:a16="http://schemas.microsoft.com/office/drawing/2014/main" id="{B168B98C-10A8-492C-AD00-0F5EF4D6876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B8126FF1-A23A-44B4-ABAB-2BF787A0821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5177A460-6260-48B2-8A66-A9E4F2DDDAB3}"/>
                </a:ext>
              </a:extLst>
            </p:cNvPr>
            <p:cNvGrpSpPr/>
            <p:nvPr/>
          </p:nvGrpSpPr>
          <p:grpSpPr>
            <a:xfrm rot="18933808">
              <a:off x="8971454" y="5799065"/>
              <a:ext cx="269826" cy="269826"/>
              <a:chOff x="1207699" y="-401128"/>
              <a:chExt cx="7660256" cy="7660256"/>
            </a:xfrm>
          </p:grpSpPr>
          <p:sp>
            <p:nvSpPr>
              <p:cNvPr id="415" name="Ellipse 414">
                <a:extLst>
                  <a:ext uri="{FF2B5EF4-FFF2-40B4-BE49-F238E27FC236}">
                    <a16:creationId xmlns:a16="http://schemas.microsoft.com/office/drawing/2014/main" id="{A37225A3-5B91-494C-9255-B403F214D4B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6" name="Freihandform: Form 415">
                <a:extLst>
                  <a:ext uri="{FF2B5EF4-FFF2-40B4-BE49-F238E27FC236}">
                    <a16:creationId xmlns:a16="http://schemas.microsoft.com/office/drawing/2014/main" id="{CF8BFE23-1B7A-437C-8FC8-CC4A6D01DA2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7" name="Gruppieren 416">
              <a:extLst>
                <a:ext uri="{FF2B5EF4-FFF2-40B4-BE49-F238E27FC236}">
                  <a16:creationId xmlns:a16="http://schemas.microsoft.com/office/drawing/2014/main" id="{2694BE5F-9C5F-4A8A-8754-F959AF42D8B6}"/>
                </a:ext>
              </a:extLst>
            </p:cNvPr>
            <p:cNvGrpSpPr/>
            <p:nvPr/>
          </p:nvGrpSpPr>
          <p:grpSpPr>
            <a:xfrm>
              <a:off x="3991556" y="5509266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8" name="Ellipse 417">
                <a:extLst>
                  <a:ext uri="{FF2B5EF4-FFF2-40B4-BE49-F238E27FC236}">
                    <a16:creationId xmlns:a16="http://schemas.microsoft.com/office/drawing/2014/main" id="{F7A499B7-F15A-4F91-A036-CED66EC6E07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64293566-48EC-4ED4-A48E-EDE303C23DF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0" name="Gruppieren 419">
              <a:extLst>
                <a:ext uri="{FF2B5EF4-FFF2-40B4-BE49-F238E27FC236}">
                  <a16:creationId xmlns:a16="http://schemas.microsoft.com/office/drawing/2014/main" id="{72CD1556-30D8-4F53-A63D-7822FF8D34E8}"/>
                </a:ext>
              </a:extLst>
            </p:cNvPr>
            <p:cNvGrpSpPr/>
            <p:nvPr/>
          </p:nvGrpSpPr>
          <p:grpSpPr>
            <a:xfrm>
              <a:off x="3533864" y="5674612"/>
              <a:ext cx="443490" cy="44349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1" name="Ellipse 420">
                <a:extLst>
                  <a:ext uri="{FF2B5EF4-FFF2-40B4-BE49-F238E27FC236}">
                    <a16:creationId xmlns:a16="http://schemas.microsoft.com/office/drawing/2014/main" id="{58719A10-B68E-4B75-86E4-F0818DF212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1984248D-AFFE-460E-A7F3-ADEAAB0B145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3" name="Gruppieren 422">
              <a:extLst>
                <a:ext uri="{FF2B5EF4-FFF2-40B4-BE49-F238E27FC236}">
                  <a16:creationId xmlns:a16="http://schemas.microsoft.com/office/drawing/2014/main" id="{427F0C18-D927-4AC4-BC4C-F1EFB6B8EE81}"/>
                </a:ext>
              </a:extLst>
            </p:cNvPr>
            <p:cNvGrpSpPr/>
            <p:nvPr/>
          </p:nvGrpSpPr>
          <p:grpSpPr>
            <a:xfrm rot="4316089">
              <a:off x="3935255" y="5820487"/>
              <a:ext cx="269826" cy="269826"/>
              <a:chOff x="1207699" y="-401128"/>
              <a:chExt cx="7660256" cy="7660256"/>
            </a:xfrm>
          </p:grpSpPr>
          <p:sp>
            <p:nvSpPr>
              <p:cNvPr id="424" name="Ellipse 423">
                <a:extLst>
                  <a:ext uri="{FF2B5EF4-FFF2-40B4-BE49-F238E27FC236}">
                    <a16:creationId xmlns:a16="http://schemas.microsoft.com/office/drawing/2014/main" id="{56480D04-5F39-4FF6-89D0-610D94CD33F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9F0EB0F1-EC69-4C1C-8D21-51DFC8F07F4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6" name="Gruppieren 425">
              <a:extLst>
                <a:ext uri="{FF2B5EF4-FFF2-40B4-BE49-F238E27FC236}">
                  <a16:creationId xmlns:a16="http://schemas.microsoft.com/office/drawing/2014/main" id="{C219E6E2-7E2C-4A26-A30D-5FA797146FBF}"/>
                </a:ext>
              </a:extLst>
            </p:cNvPr>
            <p:cNvGrpSpPr/>
            <p:nvPr/>
          </p:nvGrpSpPr>
          <p:grpSpPr>
            <a:xfrm rot="12219557">
              <a:off x="7441038" y="5756048"/>
              <a:ext cx="206448" cy="206448"/>
              <a:chOff x="1207699" y="-401128"/>
              <a:chExt cx="7660256" cy="7660256"/>
            </a:xfrm>
          </p:grpSpPr>
          <p:sp>
            <p:nvSpPr>
              <p:cNvPr id="427" name="Ellipse 426">
                <a:extLst>
                  <a:ext uri="{FF2B5EF4-FFF2-40B4-BE49-F238E27FC236}">
                    <a16:creationId xmlns:a16="http://schemas.microsoft.com/office/drawing/2014/main" id="{3ADB4CE4-D59A-48E5-AF13-5EE2A76A719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8" name="Freihandform: Form 427">
                <a:extLst>
                  <a:ext uri="{FF2B5EF4-FFF2-40B4-BE49-F238E27FC236}">
                    <a16:creationId xmlns:a16="http://schemas.microsoft.com/office/drawing/2014/main" id="{B82F5840-6E7D-4054-BA89-C2E4E7419F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9" name="Gruppieren 728">
              <a:extLst>
                <a:ext uri="{FF2B5EF4-FFF2-40B4-BE49-F238E27FC236}">
                  <a16:creationId xmlns:a16="http://schemas.microsoft.com/office/drawing/2014/main" id="{444426A9-2823-4FE5-9B45-FC6BD51DAECC}"/>
                </a:ext>
              </a:extLst>
            </p:cNvPr>
            <p:cNvGrpSpPr/>
            <p:nvPr/>
          </p:nvGrpSpPr>
          <p:grpSpPr>
            <a:xfrm rot="18933808">
              <a:off x="8744003" y="5812567"/>
              <a:ext cx="269826" cy="269826"/>
              <a:chOff x="1207699" y="-401128"/>
              <a:chExt cx="7660256" cy="7660256"/>
            </a:xfrm>
          </p:grpSpPr>
          <p:sp>
            <p:nvSpPr>
              <p:cNvPr id="730" name="Ellipse 729">
                <a:extLst>
                  <a:ext uri="{FF2B5EF4-FFF2-40B4-BE49-F238E27FC236}">
                    <a16:creationId xmlns:a16="http://schemas.microsoft.com/office/drawing/2014/main" id="{ECB79FD4-B1C1-4A25-9C99-2314F198A05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1" name="Freihandform: Form 730">
                <a:extLst>
                  <a:ext uri="{FF2B5EF4-FFF2-40B4-BE49-F238E27FC236}">
                    <a16:creationId xmlns:a16="http://schemas.microsoft.com/office/drawing/2014/main" id="{D205F488-8BE2-4AB9-A0F9-55565DC9FE9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2" name="Gruppieren 731">
              <a:extLst>
                <a:ext uri="{FF2B5EF4-FFF2-40B4-BE49-F238E27FC236}">
                  <a16:creationId xmlns:a16="http://schemas.microsoft.com/office/drawing/2014/main" id="{585FA6A7-7406-42C7-9F8E-FDD979970E90}"/>
                </a:ext>
              </a:extLst>
            </p:cNvPr>
            <p:cNvGrpSpPr/>
            <p:nvPr/>
          </p:nvGrpSpPr>
          <p:grpSpPr>
            <a:xfrm rot="13478302">
              <a:off x="9089917" y="5370221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33" name="Ellipse 732">
                <a:extLst>
                  <a:ext uri="{FF2B5EF4-FFF2-40B4-BE49-F238E27FC236}">
                    <a16:creationId xmlns:a16="http://schemas.microsoft.com/office/drawing/2014/main" id="{86076023-236C-4464-948B-8F28802D962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4" name="Freihandform: Form 733">
                <a:extLst>
                  <a:ext uri="{FF2B5EF4-FFF2-40B4-BE49-F238E27FC236}">
                    <a16:creationId xmlns:a16="http://schemas.microsoft.com/office/drawing/2014/main" id="{0EB7FD04-BF0D-419A-8D11-37AB15F5D6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8" name="Gruppieren 737">
              <a:extLst>
                <a:ext uri="{FF2B5EF4-FFF2-40B4-BE49-F238E27FC236}">
                  <a16:creationId xmlns:a16="http://schemas.microsoft.com/office/drawing/2014/main" id="{B9BDE827-6313-49D5-88B0-B17423C36417}"/>
                </a:ext>
              </a:extLst>
            </p:cNvPr>
            <p:cNvGrpSpPr/>
            <p:nvPr/>
          </p:nvGrpSpPr>
          <p:grpSpPr>
            <a:xfrm rot="4316089">
              <a:off x="8126034" y="5715730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739" name="Ellipse 738">
                <a:extLst>
                  <a:ext uri="{FF2B5EF4-FFF2-40B4-BE49-F238E27FC236}">
                    <a16:creationId xmlns:a16="http://schemas.microsoft.com/office/drawing/2014/main" id="{E1CD661E-5E65-4377-B5D9-E0FFB27A159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0" name="Freihandform: Form 739">
                <a:extLst>
                  <a:ext uri="{FF2B5EF4-FFF2-40B4-BE49-F238E27FC236}">
                    <a16:creationId xmlns:a16="http://schemas.microsoft.com/office/drawing/2014/main" id="{06180B42-88E5-49B6-879E-2E7F47A785F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8" name="Gruppieren 407">
              <a:extLst>
                <a:ext uri="{FF2B5EF4-FFF2-40B4-BE49-F238E27FC236}">
                  <a16:creationId xmlns:a16="http://schemas.microsoft.com/office/drawing/2014/main" id="{096D8E6D-EF61-429F-B672-0DC22A6F16C4}"/>
                </a:ext>
              </a:extLst>
            </p:cNvPr>
            <p:cNvGrpSpPr/>
            <p:nvPr/>
          </p:nvGrpSpPr>
          <p:grpSpPr>
            <a:xfrm rot="4316089">
              <a:off x="7974249" y="5690231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9" name="Ellipse 408">
                <a:extLst>
                  <a:ext uri="{FF2B5EF4-FFF2-40B4-BE49-F238E27FC236}">
                    <a16:creationId xmlns:a16="http://schemas.microsoft.com/office/drawing/2014/main" id="{F249DC05-9F8F-4C3E-BF5B-F53214A5D14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0" name="Freihandform: Form 409">
                <a:extLst>
                  <a:ext uri="{FF2B5EF4-FFF2-40B4-BE49-F238E27FC236}">
                    <a16:creationId xmlns:a16="http://schemas.microsoft.com/office/drawing/2014/main" id="{1135DB27-5011-4AC4-B50D-D724FEAAC7D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2" name="Gruppieren 741">
              <a:extLst>
                <a:ext uri="{FF2B5EF4-FFF2-40B4-BE49-F238E27FC236}">
                  <a16:creationId xmlns:a16="http://schemas.microsoft.com/office/drawing/2014/main" id="{964407A7-C1E0-45E1-9C2C-EBDD4EFC10D9}"/>
                </a:ext>
              </a:extLst>
            </p:cNvPr>
            <p:cNvGrpSpPr/>
            <p:nvPr/>
          </p:nvGrpSpPr>
          <p:grpSpPr>
            <a:xfrm>
              <a:off x="4162867" y="5738656"/>
              <a:ext cx="443490" cy="44349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3" name="Ellipse 742">
                <a:extLst>
                  <a:ext uri="{FF2B5EF4-FFF2-40B4-BE49-F238E27FC236}">
                    <a16:creationId xmlns:a16="http://schemas.microsoft.com/office/drawing/2014/main" id="{FC172027-8251-43A0-A0BE-CFF007E623A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4" name="Freihandform: Form 743">
                <a:extLst>
                  <a:ext uri="{FF2B5EF4-FFF2-40B4-BE49-F238E27FC236}">
                    <a16:creationId xmlns:a16="http://schemas.microsoft.com/office/drawing/2014/main" id="{3B96DA26-D9B5-4A30-8300-BB32724438D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5" name="Gruppieren 744">
              <a:extLst>
                <a:ext uri="{FF2B5EF4-FFF2-40B4-BE49-F238E27FC236}">
                  <a16:creationId xmlns:a16="http://schemas.microsoft.com/office/drawing/2014/main" id="{5828EDC4-07A5-45B6-B9C3-992207472D3C}"/>
                </a:ext>
              </a:extLst>
            </p:cNvPr>
            <p:cNvGrpSpPr/>
            <p:nvPr/>
          </p:nvGrpSpPr>
          <p:grpSpPr>
            <a:xfrm rot="14186678">
              <a:off x="3152173" y="4969108"/>
              <a:ext cx="704850" cy="704850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46" name="Ellipse 745">
                <a:extLst>
                  <a:ext uri="{FF2B5EF4-FFF2-40B4-BE49-F238E27FC236}">
                    <a16:creationId xmlns:a16="http://schemas.microsoft.com/office/drawing/2014/main" id="{F9584038-5E59-4172-9A0E-ECE5A9B5630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7" name="Freihandform: Form 746">
                <a:extLst>
                  <a:ext uri="{FF2B5EF4-FFF2-40B4-BE49-F238E27FC236}">
                    <a16:creationId xmlns:a16="http://schemas.microsoft.com/office/drawing/2014/main" id="{CEE8287B-22C7-4256-A99C-E9CA3A13B3C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8" name="Gruppieren 747">
              <a:extLst>
                <a:ext uri="{FF2B5EF4-FFF2-40B4-BE49-F238E27FC236}">
                  <a16:creationId xmlns:a16="http://schemas.microsoft.com/office/drawing/2014/main" id="{B60D271B-CD35-4D15-9E3B-A63BC3304169}"/>
                </a:ext>
              </a:extLst>
            </p:cNvPr>
            <p:cNvGrpSpPr/>
            <p:nvPr/>
          </p:nvGrpSpPr>
          <p:grpSpPr>
            <a:xfrm rot="14186678">
              <a:off x="3556133" y="4871006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9" name="Ellipse 748">
                <a:extLst>
                  <a:ext uri="{FF2B5EF4-FFF2-40B4-BE49-F238E27FC236}">
                    <a16:creationId xmlns:a16="http://schemas.microsoft.com/office/drawing/2014/main" id="{D3425A31-8D44-4850-B2F1-F0A1A1751C0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0" name="Freihandform: Form 749">
                <a:extLst>
                  <a:ext uri="{FF2B5EF4-FFF2-40B4-BE49-F238E27FC236}">
                    <a16:creationId xmlns:a16="http://schemas.microsoft.com/office/drawing/2014/main" id="{3C802FAC-071C-4723-922C-F18A0C63AF8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4" name="Gruppieren 753">
              <a:extLst>
                <a:ext uri="{FF2B5EF4-FFF2-40B4-BE49-F238E27FC236}">
                  <a16:creationId xmlns:a16="http://schemas.microsoft.com/office/drawing/2014/main" id="{2AFF0E18-8D8A-422B-90E6-51C5092F1B16}"/>
                </a:ext>
              </a:extLst>
            </p:cNvPr>
            <p:cNvGrpSpPr/>
            <p:nvPr/>
          </p:nvGrpSpPr>
          <p:grpSpPr>
            <a:xfrm rot="12402407">
              <a:off x="3032801" y="3052186"/>
              <a:ext cx="499436" cy="499436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55" name="Ellipse 754">
                <a:extLst>
                  <a:ext uri="{FF2B5EF4-FFF2-40B4-BE49-F238E27FC236}">
                    <a16:creationId xmlns:a16="http://schemas.microsoft.com/office/drawing/2014/main" id="{5340B550-5C5B-4A6C-93DE-29D7D77546F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6" name="Freihandform: Form 755">
                <a:extLst>
                  <a:ext uri="{FF2B5EF4-FFF2-40B4-BE49-F238E27FC236}">
                    <a16:creationId xmlns:a16="http://schemas.microsoft.com/office/drawing/2014/main" id="{CFE319DD-57BC-43E9-87A4-B855D368F35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7" name="Gruppieren 756">
              <a:extLst>
                <a:ext uri="{FF2B5EF4-FFF2-40B4-BE49-F238E27FC236}">
                  <a16:creationId xmlns:a16="http://schemas.microsoft.com/office/drawing/2014/main" id="{691ADE83-9525-42B1-B2B4-B8913183EF20}"/>
                </a:ext>
              </a:extLst>
            </p:cNvPr>
            <p:cNvGrpSpPr/>
            <p:nvPr/>
          </p:nvGrpSpPr>
          <p:grpSpPr>
            <a:xfrm>
              <a:off x="3096725" y="-446157"/>
              <a:ext cx="704850" cy="704850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58" name="Ellipse 757">
                <a:extLst>
                  <a:ext uri="{FF2B5EF4-FFF2-40B4-BE49-F238E27FC236}">
                    <a16:creationId xmlns:a16="http://schemas.microsoft.com/office/drawing/2014/main" id="{45905530-3ECB-4834-9ECE-64B9503903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9" name="Freihandform: Form 758">
                <a:extLst>
                  <a:ext uri="{FF2B5EF4-FFF2-40B4-BE49-F238E27FC236}">
                    <a16:creationId xmlns:a16="http://schemas.microsoft.com/office/drawing/2014/main" id="{8B575C11-2722-4B50-8CB1-692E2329596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80" name="Gruppieren 779">
              <a:extLst>
                <a:ext uri="{FF2B5EF4-FFF2-40B4-BE49-F238E27FC236}">
                  <a16:creationId xmlns:a16="http://schemas.microsoft.com/office/drawing/2014/main" id="{1669914E-0B9B-4DBA-B076-309909D32EEC}"/>
                </a:ext>
              </a:extLst>
            </p:cNvPr>
            <p:cNvGrpSpPr/>
            <p:nvPr/>
          </p:nvGrpSpPr>
          <p:grpSpPr>
            <a:xfrm rot="12402407">
              <a:off x="3042575" y="466810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781" name="Ellipse 780">
                <a:extLst>
                  <a:ext uri="{FF2B5EF4-FFF2-40B4-BE49-F238E27FC236}">
                    <a16:creationId xmlns:a16="http://schemas.microsoft.com/office/drawing/2014/main" id="{5E8FE568-BA70-4D1F-A4E2-11F973EEBC3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2" name="Freihandform: Form 781">
                <a:extLst>
                  <a:ext uri="{FF2B5EF4-FFF2-40B4-BE49-F238E27FC236}">
                    <a16:creationId xmlns:a16="http://schemas.microsoft.com/office/drawing/2014/main" id="{A965DFA8-5C0C-42F4-936B-D07D4DBE990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5" name="Gruppieren 304">
              <a:extLst>
                <a:ext uri="{FF2B5EF4-FFF2-40B4-BE49-F238E27FC236}">
                  <a16:creationId xmlns:a16="http://schemas.microsoft.com/office/drawing/2014/main" id="{D4D91680-EA73-4894-B30E-73D05F912B2F}"/>
                </a:ext>
              </a:extLst>
            </p:cNvPr>
            <p:cNvGrpSpPr/>
            <p:nvPr/>
          </p:nvGrpSpPr>
          <p:grpSpPr>
            <a:xfrm rot="4316089">
              <a:off x="3498678" y="470017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5A195EA5-7083-42C2-93E7-124046572E8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Freihandform: Form 306">
                <a:extLst>
                  <a:ext uri="{FF2B5EF4-FFF2-40B4-BE49-F238E27FC236}">
                    <a16:creationId xmlns:a16="http://schemas.microsoft.com/office/drawing/2014/main" id="{DEAB0698-00CF-4C51-B96C-8E301305B6A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90" name="Ellipse 789">
              <a:extLst>
                <a:ext uri="{FF2B5EF4-FFF2-40B4-BE49-F238E27FC236}">
                  <a16:creationId xmlns:a16="http://schemas.microsoft.com/office/drawing/2014/main" id="{D724A8B6-8955-44EF-9B20-CF7B8CC3C379}"/>
                </a:ext>
              </a:extLst>
            </p:cNvPr>
            <p:cNvSpPr/>
            <p:nvPr/>
          </p:nvSpPr>
          <p:spPr>
            <a:xfrm rot="4316089">
              <a:off x="4820520" y="5715211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D66E5DAE-523E-42F5-8DF9-E6A3BB4840B1}"/>
                </a:ext>
              </a:extLst>
            </p:cNvPr>
            <p:cNvSpPr/>
            <p:nvPr/>
          </p:nvSpPr>
          <p:spPr>
            <a:xfrm rot="4316089">
              <a:off x="4838661" y="5728654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1" name="Gruppieren 1050">
              <a:extLst>
                <a:ext uri="{FF2B5EF4-FFF2-40B4-BE49-F238E27FC236}">
                  <a16:creationId xmlns:a16="http://schemas.microsoft.com/office/drawing/2014/main" id="{30E022A0-9C35-4814-AE27-CB15FDB7A859}"/>
                </a:ext>
              </a:extLst>
            </p:cNvPr>
            <p:cNvGrpSpPr/>
            <p:nvPr/>
          </p:nvGrpSpPr>
          <p:grpSpPr>
            <a:xfrm>
              <a:off x="5411168" y="5788572"/>
              <a:ext cx="206448" cy="206448"/>
              <a:chOff x="5411168" y="5788572"/>
              <a:chExt cx="206448" cy="2064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92" name="Ellipse 791">
                <a:extLst>
                  <a:ext uri="{FF2B5EF4-FFF2-40B4-BE49-F238E27FC236}">
                    <a16:creationId xmlns:a16="http://schemas.microsoft.com/office/drawing/2014/main" id="{66E9575C-6F8B-4EB6-AAA4-62654B5FE7F9}"/>
                  </a:ext>
                </a:extLst>
              </p:cNvPr>
              <p:cNvSpPr/>
              <p:nvPr/>
            </p:nvSpPr>
            <p:spPr>
              <a:xfrm rot="12219557">
                <a:off x="5411168" y="5788572"/>
                <a:ext cx="206448" cy="2064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3" name="Freihandform: Form 792">
                <a:extLst>
                  <a:ext uri="{FF2B5EF4-FFF2-40B4-BE49-F238E27FC236}">
                    <a16:creationId xmlns:a16="http://schemas.microsoft.com/office/drawing/2014/main" id="{779EEC39-6364-4845-A810-6D47F86C3BCF}"/>
                  </a:ext>
                </a:extLst>
              </p:cNvPr>
              <p:cNvSpPr/>
              <p:nvPr/>
            </p:nvSpPr>
            <p:spPr>
              <a:xfrm rot="12219557">
                <a:off x="5431476" y="5805630"/>
                <a:ext cx="175295" cy="176225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52" name="Gruppieren 1051">
              <a:extLst>
                <a:ext uri="{FF2B5EF4-FFF2-40B4-BE49-F238E27FC236}">
                  <a16:creationId xmlns:a16="http://schemas.microsoft.com/office/drawing/2014/main" id="{4B07D46A-873F-4D27-934A-EFA070F47BA3}"/>
                </a:ext>
              </a:extLst>
            </p:cNvPr>
            <p:cNvGrpSpPr/>
            <p:nvPr/>
          </p:nvGrpSpPr>
          <p:grpSpPr>
            <a:xfrm>
              <a:off x="7269439" y="5703191"/>
              <a:ext cx="252628" cy="252628"/>
              <a:chOff x="7269439" y="5703191"/>
              <a:chExt cx="252628" cy="2526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95" name="Ellipse 794">
                <a:extLst>
                  <a:ext uri="{FF2B5EF4-FFF2-40B4-BE49-F238E27FC236}">
                    <a16:creationId xmlns:a16="http://schemas.microsoft.com/office/drawing/2014/main" id="{5989257A-A41D-4A77-82E5-2CA634DEEF2F}"/>
                  </a:ext>
                </a:extLst>
              </p:cNvPr>
              <p:cNvSpPr/>
              <p:nvPr/>
            </p:nvSpPr>
            <p:spPr>
              <a:xfrm>
                <a:off x="7269439" y="5703191"/>
                <a:ext cx="252628" cy="2526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6" name="Freihandform: Form 795">
                <a:extLst>
                  <a:ext uri="{FF2B5EF4-FFF2-40B4-BE49-F238E27FC236}">
                    <a16:creationId xmlns:a16="http://schemas.microsoft.com/office/drawing/2014/main" id="{07B4853D-50A1-47EE-8830-299480B3A06C}"/>
                  </a:ext>
                </a:extLst>
              </p:cNvPr>
              <p:cNvSpPr/>
              <p:nvPr/>
            </p:nvSpPr>
            <p:spPr>
              <a:xfrm>
                <a:off x="7282241" y="5721825"/>
                <a:ext cx="214506" cy="21564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98" name="Ellipse 797">
              <a:extLst>
                <a:ext uri="{FF2B5EF4-FFF2-40B4-BE49-F238E27FC236}">
                  <a16:creationId xmlns:a16="http://schemas.microsoft.com/office/drawing/2014/main" id="{B3261F27-8C06-4956-9C93-5D7301441C4A}"/>
                </a:ext>
              </a:extLst>
            </p:cNvPr>
            <p:cNvSpPr/>
            <p:nvPr/>
          </p:nvSpPr>
          <p:spPr>
            <a:xfrm rot="4316089">
              <a:off x="7969534" y="5700519"/>
              <a:ext cx="269826" cy="269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205501DA-E3B8-401B-B39A-A90ED78D971D}"/>
                </a:ext>
              </a:extLst>
            </p:cNvPr>
            <p:cNvSpPr/>
            <p:nvPr/>
          </p:nvSpPr>
          <p:spPr>
            <a:xfrm rot="4316089">
              <a:off x="7987675" y="5713962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2" name="Ellipse 801">
              <a:extLst>
                <a:ext uri="{FF2B5EF4-FFF2-40B4-BE49-F238E27FC236}">
                  <a16:creationId xmlns:a16="http://schemas.microsoft.com/office/drawing/2014/main" id="{DCFC9932-BFF2-497D-99EC-EE89F6178D09}"/>
                </a:ext>
              </a:extLst>
            </p:cNvPr>
            <p:cNvSpPr/>
            <p:nvPr/>
          </p:nvSpPr>
          <p:spPr>
            <a:xfrm rot="18933808">
              <a:off x="8981858" y="5793389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E81A29C0-39E4-4801-A592-72C4248A8FD4}"/>
                </a:ext>
              </a:extLst>
            </p:cNvPr>
            <p:cNvSpPr/>
            <p:nvPr/>
          </p:nvSpPr>
          <p:spPr>
            <a:xfrm rot="18933808">
              <a:off x="8997550" y="5817928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0" name="Ellipse 799">
              <a:extLst>
                <a:ext uri="{FF2B5EF4-FFF2-40B4-BE49-F238E27FC236}">
                  <a16:creationId xmlns:a16="http://schemas.microsoft.com/office/drawing/2014/main" id="{052B946E-0220-4F4A-8943-BF90E6836C03}"/>
                </a:ext>
              </a:extLst>
            </p:cNvPr>
            <p:cNvSpPr/>
            <p:nvPr/>
          </p:nvSpPr>
          <p:spPr>
            <a:xfrm rot="18933808">
              <a:off x="8753201" y="5797348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DCAA728D-3CE0-4E05-AD2F-62C3961A93B9}"/>
                </a:ext>
              </a:extLst>
            </p:cNvPr>
            <p:cNvSpPr/>
            <p:nvPr/>
          </p:nvSpPr>
          <p:spPr>
            <a:xfrm rot="18933808">
              <a:off x="8768893" y="5821887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4" name="Ellipse 803">
              <a:extLst>
                <a:ext uri="{FF2B5EF4-FFF2-40B4-BE49-F238E27FC236}">
                  <a16:creationId xmlns:a16="http://schemas.microsoft.com/office/drawing/2014/main" id="{CAC8648A-E7E8-4F81-BCDA-A965A74204BD}"/>
                </a:ext>
              </a:extLst>
            </p:cNvPr>
            <p:cNvSpPr/>
            <p:nvPr/>
          </p:nvSpPr>
          <p:spPr>
            <a:xfrm rot="12219557">
              <a:off x="5031813" y="5717407"/>
              <a:ext cx="269826" cy="2698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5" name="Freihandform: Form 804">
              <a:extLst>
                <a:ext uri="{FF2B5EF4-FFF2-40B4-BE49-F238E27FC236}">
                  <a16:creationId xmlns:a16="http://schemas.microsoft.com/office/drawing/2014/main" id="{12D4ABEB-37D5-4B34-B7CC-17CEC8CCD262}"/>
                </a:ext>
              </a:extLst>
            </p:cNvPr>
            <p:cNvSpPr/>
            <p:nvPr/>
          </p:nvSpPr>
          <p:spPr>
            <a:xfrm rot="12219557">
              <a:off x="5058355" y="5739701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06" name="Gruppieren 805">
              <a:extLst>
                <a:ext uri="{FF2B5EF4-FFF2-40B4-BE49-F238E27FC236}">
                  <a16:creationId xmlns:a16="http://schemas.microsoft.com/office/drawing/2014/main" id="{8D6463AA-13E2-45A9-8913-C50FFF852EAA}"/>
                </a:ext>
              </a:extLst>
            </p:cNvPr>
            <p:cNvGrpSpPr/>
            <p:nvPr/>
          </p:nvGrpSpPr>
          <p:grpSpPr>
            <a:xfrm>
              <a:off x="3683315" y="782506"/>
              <a:ext cx="536624" cy="536624"/>
              <a:chOff x="1207699" y="-401128"/>
              <a:chExt cx="7660256" cy="7660256"/>
            </a:xfr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807" name="Ellipse 806">
                <a:extLst>
                  <a:ext uri="{FF2B5EF4-FFF2-40B4-BE49-F238E27FC236}">
                    <a16:creationId xmlns:a16="http://schemas.microsoft.com/office/drawing/2014/main" id="{41BD5FD6-6E30-44CA-90EC-4D1F0D87421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8" name="Freihandform: Form 807">
                <a:extLst>
                  <a:ext uri="{FF2B5EF4-FFF2-40B4-BE49-F238E27FC236}">
                    <a16:creationId xmlns:a16="http://schemas.microsoft.com/office/drawing/2014/main" id="{1E9F8FCD-A59B-4B64-94A5-846BB2583AC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09" name="Gruppieren 808">
              <a:extLst>
                <a:ext uri="{FF2B5EF4-FFF2-40B4-BE49-F238E27FC236}">
                  <a16:creationId xmlns:a16="http://schemas.microsoft.com/office/drawing/2014/main" id="{032A6B47-25B1-40CA-8ABA-1EBA44A2B737}"/>
                </a:ext>
              </a:extLst>
            </p:cNvPr>
            <p:cNvGrpSpPr/>
            <p:nvPr/>
          </p:nvGrpSpPr>
          <p:grpSpPr>
            <a:xfrm rot="951462">
              <a:off x="3830012" y="2503234"/>
              <a:ext cx="364298" cy="36429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810" name="Ellipse 809">
                <a:extLst>
                  <a:ext uri="{FF2B5EF4-FFF2-40B4-BE49-F238E27FC236}">
                    <a16:creationId xmlns:a16="http://schemas.microsoft.com/office/drawing/2014/main" id="{A40FE2D2-6135-411F-A537-5726F0B8116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1" name="Freihandform: Form 810">
                <a:extLst>
                  <a:ext uri="{FF2B5EF4-FFF2-40B4-BE49-F238E27FC236}">
                    <a16:creationId xmlns:a16="http://schemas.microsoft.com/office/drawing/2014/main" id="{6E2B83C0-209D-4697-88EB-4A94BE33891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2" name="Gruppieren 811">
              <a:extLst>
                <a:ext uri="{FF2B5EF4-FFF2-40B4-BE49-F238E27FC236}">
                  <a16:creationId xmlns:a16="http://schemas.microsoft.com/office/drawing/2014/main" id="{81684E72-7745-4661-A633-A2FB1571AA46}"/>
                </a:ext>
              </a:extLst>
            </p:cNvPr>
            <p:cNvGrpSpPr/>
            <p:nvPr/>
          </p:nvGrpSpPr>
          <p:grpSpPr>
            <a:xfrm rot="4316089">
              <a:off x="4097816" y="2471434"/>
              <a:ext cx="206448" cy="206448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13" name="Ellipse 812">
                <a:extLst>
                  <a:ext uri="{FF2B5EF4-FFF2-40B4-BE49-F238E27FC236}">
                    <a16:creationId xmlns:a16="http://schemas.microsoft.com/office/drawing/2014/main" id="{C0B16058-0255-4985-816B-71F209F0E97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4" name="Freihandform: Form 813">
                <a:extLst>
                  <a:ext uri="{FF2B5EF4-FFF2-40B4-BE49-F238E27FC236}">
                    <a16:creationId xmlns:a16="http://schemas.microsoft.com/office/drawing/2014/main" id="{0EBDE57C-4D12-4750-B601-7F482931088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5" name="Gruppieren 814">
              <a:extLst>
                <a:ext uri="{FF2B5EF4-FFF2-40B4-BE49-F238E27FC236}">
                  <a16:creationId xmlns:a16="http://schemas.microsoft.com/office/drawing/2014/main" id="{4381C3F1-0953-457B-A4E9-963AF9084B6C}"/>
                </a:ext>
              </a:extLst>
            </p:cNvPr>
            <p:cNvGrpSpPr/>
            <p:nvPr/>
          </p:nvGrpSpPr>
          <p:grpSpPr>
            <a:xfrm rot="4316089">
              <a:off x="2982581" y="3044710"/>
              <a:ext cx="206448" cy="206448"/>
              <a:chOff x="1207699" y="-401128"/>
              <a:chExt cx="7660256" cy="766025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16" name="Ellipse 815">
                <a:extLst>
                  <a:ext uri="{FF2B5EF4-FFF2-40B4-BE49-F238E27FC236}">
                    <a16:creationId xmlns:a16="http://schemas.microsoft.com/office/drawing/2014/main" id="{00C7B34A-64E2-4772-945B-9577B6EC51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7" name="Freihandform: Form 816">
                <a:extLst>
                  <a:ext uri="{FF2B5EF4-FFF2-40B4-BE49-F238E27FC236}">
                    <a16:creationId xmlns:a16="http://schemas.microsoft.com/office/drawing/2014/main" id="{FAED65B8-8675-43B0-9F4F-EB324C680F8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</p:spTree>
    <p:extLst>
      <p:ext uri="{BB962C8B-B14F-4D97-AF65-F5344CB8AC3E}">
        <p14:creationId xmlns:p14="http://schemas.microsoft.com/office/powerpoint/2010/main" val="400449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3352CFB8-C06C-421C-AC92-AF76E13AECF8}"/>
              </a:ext>
            </a:extLst>
          </p:cNvPr>
          <p:cNvSpPr/>
          <p:nvPr/>
        </p:nvSpPr>
        <p:spPr>
          <a:xfrm>
            <a:off x="5227608" y="741872"/>
            <a:ext cx="1966822" cy="4856671"/>
          </a:xfrm>
          <a:custGeom>
            <a:avLst/>
            <a:gdLst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05773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569343 w 1966822"/>
              <a:gd name="connsiteY24" fmla="*/ 1768415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54015 w 1966822"/>
              <a:gd name="connsiteY24" fmla="*/ 2018581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15992 w 1966822"/>
              <a:gd name="connsiteY21" fmla="*/ 2907102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66822" h="4856671">
                <a:moveTo>
                  <a:pt x="0" y="77637"/>
                </a:moveTo>
                <a:lnTo>
                  <a:pt x="595222" y="8626"/>
                </a:lnTo>
                <a:lnTo>
                  <a:pt x="1207698" y="0"/>
                </a:lnTo>
                <a:lnTo>
                  <a:pt x="1949569" y="94890"/>
                </a:lnTo>
                <a:lnTo>
                  <a:pt x="1966822" y="569343"/>
                </a:lnTo>
                <a:lnTo>
                  <a:pt x="1846052" y="1242203"/>
                </a:lnTo>
                <a:lnTo>
                  <a:pt x="1570007" y="1777041"/>
                </a:lnTo>
                <a:lnTo>
                  <a:pt x="1268083" y="2130724"/>
                </a:lnTo>
                <a:lnTo>
                  <a:pt x="1181818" y="2415396"/>
                </a:lnTo>
                <a:lnTo>
                  <a:pt x="1181818" y="2725947"/>
                </a:lnTo>
                <a:lnTo>
                  <a:pt x="1423358" y="3105509"/>
                </a:lnTo>
                <a:lnTo>
                  <a:pt x="1682150" y="3424686"/>
                </a:lnTo>
                <a:lnTo>
                  <a:pt x="1863305" y="4002656"/>
                </a:lnTo>
                <a:lnTo>
                  <a:pt x="1923690" y="4554747"/>
                </a:lnTo>
                <a:lnTo>
                  <a:pt x="1906437" y="4796286"/>
                </a:lnTo>
                <a:lnTo>
                  <a:pt x="1423358" y="4813539"/>
                </a:lnTo>
                <a:lnTo>
                  <a:pt x="370935" y="4848045"/>
                </a:lnTo>
                <a:lnTo>
                  <a:pt x="69011" y="4856671"/>
                </a:lnTo>
                <a:lnTo>
                  <a:pt x="34505" y="4459856"/>
                </a:lnTo>
                <a:lnTo>
                  <a:pt x="112143" y="3856007"/>
                </a:lnTo>
                <a:lnTo>
                  <a:pt x="379562" y="3286664"/>
                </a:lnTo>
                <a:lnTo>
                  <a:pt x="715992" y="2907102"/>
                </a:lnTo>
                <a:lnTo>
                  <a:pt x="931652" y="2682815"/>
                </a:lnTo>
                <a:cubicBezTo>
                  <a:pt x="902897" y="2585049"/>
                  <a:pt x="969034" y="2487283"/>
                  <a:pt x="940279" y="2389517"/>
                </a:cubicBezTo>
                <a:lnTo>
                  <a:pt x="845388" y="2087592"/>
                </a:lnTo>
                <a:lnTo>
                  <a:pt x="569343" y="1768415"/>
                </a:lnTo>
                <a:lnTo>
                  <a:pt x="379562" y="1664898"/>
                </a:lnTo>
                <a:lnTo>
                  <a:pt x="198407" y="1371600"/>
                </a:lnTo>
                <a:lnTo>
                  <a:pt x="43132" y="931653"/>
                </a:lnTo>
                <a:lnTo>
                  <a:pt x="8626" y="276045"/>
                </a:lnTo>
                <a:lnTo>
                  <a:pt x="0" y="77637"/>
                </a:lnTo>
                <a:close/>
              </a:path>
            </a:pathLst>
          </a:custGeom>
          <a:solidFill>
            <a:schemeClr val="accent1">
              <a:alpha val="53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3C1FAE3-2C97-4640-889B-FCCE5E696C57}"/>
              </a:ext>
            </a:extLst>
          </p:cNvPr>
          <p:cNvSpPr/>
          <p:nvPr/>
        </p:nvSpPr>
        <p:spPr>
          <a:xfrm>
            <a:off x="7356369" y="2789023"/>
            <a:ext cx="405441" cy="2769029"/>
          </a:xfrm>
          <a:custGeom>
            <a:avLst/>
            <a:gdLst>
              <a:gd name="connsiteX0" fmla="*/ 34506 w 405441"/>
              <a:gd name="connsiteY0" fmla="*/ 1932317 h 1932317"/>
              <a:gd name="connsiteX1" fmla="*/ 17253 w 405441"/>
              <a:gd name="connsiteY1" fmla="*/ 1500997 h 1932317"/>
              <a:gd name="connsiteX2" fmla="*/ 0 w 405441"/>
              <a:gd name="connsiteY2" fmla="*/ 1035170 h 1932317"/>
              <a:gd name="connsiteX3" fmla="*/ 8626 w 405441"/>
              <a:gd name="connsiteY3" fmla="*/ 526212 h 1932317"/>
              <a:gd name="connsiteX4" fmla="*/ 94890 w 405441"/>
              <a:gd name="connsiteY4" fmla="*/ 129397 h 1932317"/>
              <a:gd name="connsiteX5" fmla="*/ 146649 w 405441"/>
              <a:gd name="connsiteY5" fmla="*/ 0 h 1932317"/>
              <a:gd name="connsiteX6" fmla="*/ 232913 w 405441"/>
              <a:gd name="connsiteY6" fmla="*/ 172529 h 1932317"/>
              <a:gd name="connsiteX7" fmla="*/ 405441 w 405441"/>
              <a:gd name="connsiteY7" fmla="*/ 888521 h 1932317"/>
              <a:gd name="connsiteX8" fmla="*/ 370936 w 405441"/>
              <a:gd name="connsiteY8" fmla="*/ 1388853 h 1932317"/>
              <a:gd name="connsiteX9" fmla="*/ 336430 w 405441"/>
              <a:gd name="connsiteY9" fmla="*/ 1777042 h 1932317"/>
              <a:gd name="connsiteX10" fmla="*/ 284672 w 405441"/>
              <a:gd name="connsiteY10" fmla="*/ 1923691 h 1932317"/>
              <a:gd name="connsiteX11" fmla="*/ 34506 w 405441"/>
              <a:gd name="connsiteY11" fmla="*/ 1932317 h 19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5441" h="1932317">
                <a:moveTo>
                  <a:pt x="34506" y="1932317"/>
                </a:moveTo>
                <a:lnTo>
                  <a:pt x="17253" y="1500997"/>
                </a:lnTo>
                <a:lnTo>
                  <a:pt x="0" y="1035170"/>
                </a:lnTo>
                <a:lnTo>
                  <a:pt x="8626" y="526212"/>
                </a:lnTo>
                <a:lnTo>
                  <a:pt x="94890" y="129397"/>
                </a:lnTo>
                <a:lnTo>
                  <a:pt x="146649" y="0"/>
                </a:lnTo>
                <a:lnTo>
                  <a:pt x="232913" y="172529"/>
                </a:lnTo>
                <a:lnTo>
                  <a:pt x="405441" y="888521"/>
                </a:lnTo>
                <a:lnTo>
                  <a:pt x="370936" y="1388853"/>
                </a:lnTo>
                <a:lnTo>
                  <a:pt x="336430" y="1777042"/>
                </a:lnTo>
                <a:lnTo>
                  <a:pt x="284672" y="1923691"/>
                </a:lnTo>
                <a:lnTo>
                  <a:pt x="34506" y="193231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59C3F85-84A3-4B64-96FC-683C520415D2}"/>
              </a:ext>
            </a:extLst>
          </p:cNvPr>
          <p:cNvSpPr/>
          <p:nvPr/>
        </p:nvSpPr>
        <p:spPr>
          <a:xfrm>
            <a:off x="4695435" y="2905997"/>
            <a:ext cx="474452" cy="2744305"/>
          </a:xfrm>
          <a:custGeom>
            <a:avLst/>
            <a:gdLst>
              <a:gd name="connsiteX0" fmla="*/ 310551 w 474452"/>
              <a:gd name="connsiteY0" fmla="*/ 0 h 1915064"/>
              <a:gd name="connsiteX1" fmla="*/ 146649 w 474452"/>
              <a:gd name="connsiteY1" fmla="*/ 336430 h 1915064"/>
              <a:gd name="connsiteX2" fmla="*/ 51758 w 474452"/>
              <a:gd name="connsiteY2" fmla="*/ 672860 h 1915064"/>
              <a:gd name="connsiteX3" fmla="*/ 34505 w 474452"/>
              <a:gd name="connsiteY3" fmla="*/ 1224951 h 1915064"/>
              <a:gd name="connsiteX4" fmla="*/ 0 w 474452"/>
              <a:gd name="connsiteY4" fmla="*/ 1604513 h 1915064"/>
              <a:gd name="connsiteX5" fmla="*/ 43132 w 474452"/>
              <a:gd name="connsiteY5" fmla="*/ 1915064 h 1915064"/>
              <a:gd name="connsiteX6" fmla="*/ 284671 w 474452"/>
              <a:gd name="connsiteY6" fmla="*/ 1889185 h 1915064"/>
              <a:gd name="connsiteX7" fmla="*/ 414068 w 474452"/>
              <a:gd name="connsiteY7" fmla="*/ 1897811 h 1915064"/>
              <a:gd name="connsiteX8" fmla="*/ 474452 w 474452"/>
              <a:gd name="connsiteY8" fmla="*/ 1457864 h 1915064"/>
              <a:gd name="connsiteX9" fmla="*/ 439947 w 474452"/>
              <a:gd name="connsiteY9" fmla="*/ 897147 h 1915064"/>
              <a:gd name="connsiteX10" fmla="*/ 448573 w 474452"/>
              <a:gd name="connsiteY10" fmla="*/ 422694 h 1915064"/>
              <a:gd name="connsiteX11" fmla="*/ 310551 w 474452"/>
              <a:gd name="connsiteY11" fmla="*/ 0 h 19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4452" h="1915064">
                <a:moveTo>
                  <a:pt x="310551" y="0"/>
                </a:moveTo>
                <a:lnTo>
                  <a:pt x="146649" y="336430"/>
                </a:lnTo>
                <a:lnTo>
                  <a:pt x="51758" y="672860"/>
                </a:lnTo>
                <a:lnTo>
                  <a:pt x="34505" y="1224951"/>
                </a:lnTo>
                <a:lnTo>
                  <a:pt x="0" y="1604513"/>
                </a:lnTo>
                <a:lnTo>
                  <a:pt x="43132" y="1915064"/>
                </a:lnTo>
                <a:lnTo>
                  <a:pt x="284671" y="1889185"/>
                </a:lnTo>
                <a:lnTo>
                  <a:pt x="414068" y="1897811"/>
                </a:lnTo>
                <a:lnTo>
                  <a:pt x="474452" y="1457864"/>
                </a:lnTo>
                <a:lnTo>
                  <a:pt x="439947" y="897147"/>
                </a:lnTo>
                <a:lnTo>
                  <a:pt x="448573" y="422694"/>
                </a:lnTo>
                <a:lnTo>
                  <a:pt x="310551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B9770F4A-0A21-47A2-BECB-D5EA8FCC9BFE}"/>
              </a:ext>
            </a:extLst>
          </p:cNvPr>
          <p:cNvSpPr/>
          <p:nvPr/>
        </p:nvSpPr>
        <p:spPr>
          <a:xfrm>
            <a:off x="5572664" y="2078966"/>
            <a:ext cx="1380227" cy="1492370"/>
          </a:xfrm>
          <a:custGeom>
            <a:avLst/>
            <a:gdLst>
              <a:gd name="connsiteX0" fmla="*/ 733245 w 1380227"/>
              <a:gd name="connsiteY0" fmla="*/ 1492370 h 1492370"/>
              <a:gd name="connsiteX1" fmla="*/ 595223 w 1380227"/>
              <a:gd name="connsiteY1" fmla="*/ 733245 h 1492370"/>
              <a:gd name="connsiteX2" fmla="*/ 534838 w 1380227"/>
              <a:gd name="connsiteY2" fmla="*/ 517585 h 1492370"/>
              <a:gd name="connsiteX3" fmla="*/ 267419 w 1380227"/>
              <a:gd name="connsiteY3" fmla="*/ 414068 h 1492370"/>
              <a:gd name="connsiteX4" fmla="*/ 34506 w 1380227"/>
              <a:gd name="connsiteY4" fmla="*/ 258792 h 1492370"/>
              <a:gd name="connsiteX5" fmla="*/ 0 w 1380227"/>
              <a:gd name="connsiteY5" fmla="*/ 146649 h 1492370"/>
              <a:gd name="connsiteX6" fmla="*/ 491706 w 1380227"/>
              <a:gd name="connsiteY6" fmla="*/ 0 h 1492370"/>
              <a:gd name="connsiteX7" fmla="*/ 905774 w 1380227"/>
              <a:gd name="connsiteY7" fmla="*/ 0 h 1492370"/>
              <a:gd name="connsiteX8" fmla="*/ 1380227 w 1380227"/>
              <a:gd name="connsiteY8" fmla="*/ 60385 h 1492370"/>
              <a:gd name="connsiteX9" fmla="*/ 1362974 w 1380227"/>
              <a:gd name="connsiteY9" fmla="*/ 163902 h 1492370"/>
              <a:gd name="connsiteX10" fmla="*/ 1242204 w 1380227"/>
              <a:gd name="connsiteY10" fmla="*/ 370936 h 1492370"/>
              <a:gd name="connsiteX11" fmla="*/ 931653 w 1380227"/>
              <a:gd name="connsiteY11" fmla="*/ 595223 h 1492370"/>
              <a:gd name="connsiteX12" fmla="*/ 810883 w 1380227"/>
              <a:gd name="connsiteY12" fmla="*/ 905774 h 1492370"/>
              <a:gd name="connsiteX13" fmla="*/ 733245 w 1380227"/>
              <a:gd name="connsiteY13" fmla="*/ 1492370 h 149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0227" h="1492370">
                <a:moveTo>
                  <a:pt x="733245" y="1492370"/>
                </a:moveTo>
                <a:lnTo>
                  <a:pt x="595223" y="733245"/>
                </a:lnTo>
                <a:lnTo>
                  <a:pt x="534838" y="517585"/>
                </a:lnTo>
                <a:lnTo>
                  <a:pt x="267419" y="414068"/>
                </a:lnTo>
                <a:lnTo>
                  <a:pt x="34506" y="258792"/>
                </a:lnTo>
                <a:lnTo>
                  <a:pt x="0" y="146649"/>
                </a:lnTo>
                <a:lnTo>
                  <a:pt x="491706" y="0"/>
                </a:lnTo>
                <a:lnTo>
                  <a:pt x="905774" y="0"/>
                </a:lnTo>
                <a:lnTo>
                  <a:pt x="1380227" y="60385"/>
                </a:lnTo>
                <a:lnTo>
                  <a:pt x="1362974" y="163902"/>
                </a:lnTo>
                <a:lnTo>
                  <a:pt x="1242204" y="370936"/>
                </a:lnTo>
                <a:lnTo>
                  <a:pt x="931653" y="595223"/>
                </a:lnTo>
                <a:lnTo>
                  <a:pt x="810883" y="905774"/>
                </a:lnTo>
                <a:lnTo>
                  <a:pt x="733245" y="14923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55083DD-37B2-4272-B860-516A1A32FDFB}"/>
              </a:ext>
            </a:extLst>
          </p:cNvPr>
          <p:cNvSpPr/>
          <p:nvPr/>
        </p:nvSpPr>
        <p:spPr>
          <a:xfrm>
            <a:off x="4813539" y="615165"/>
            <a:ext cx="336431" cy="1978982"/>
          </a:xfrm>
          <a:custGeom>
            <a:avLst/>
            <a:gdLst>
              <a:gd name="connsiteX0" fmla="*/ 43132 w 336431"/>
              <a:gd name="connsiteY0" fmla="*/ 0 h 1475117"/>
              <a:gd name="connsiteX1" fmla="*/ 0 w 336431"/>
              <a:gd name="connsiteY1" fmla="*/ 500332 h 1475117"/>
              <a:gd name="connsiteX2" fmla="*/ 43132 w 336431"/>
              <a:gd name="connsiteY2" fmla="*/ 905774 h 1475117"/>
              <a:gd name="connsiteX3" fmla="*/ 138023 w 336431"/>
              <a:gd name="connsiteY3" fmla="*/ 1276710 h 1475117"/>
              <a:gd name="connsiteX4" fmla="*/ 189782 w 336431"/>
              <a:gd name="connsiteY4" fmla="*/ 1475117 h 1475117"/>
              <a:gd name="connsiteX5" fmla="*/ 276046 w 336431"/>
              <a:gd name="connsiteY5" fmla="*/ 1086929 h 1475117"/>
              <a:gd name="connsiteX6" fmla="*/ 336431 w 336431"/>
              <a:gd name="connsiteY6" fmla="*/ 500332 h 1475117"/>
              <a:gd name="connsiteX7" fmla="*/ 310551 w 336431"/>
              <a:gd name="connsiteY7" fmla="*/ 94891 h 1475117"/>
              <a:gd name="connsiteX8" fmla="*/ 293298 w 336431"/>
              <a:gd name="connsiteY8" fmla="*/ 17253 h 1475117"/>
              <a:gd name="connsiteX9" fmla="*/ 112144 w 336431"/>
              <a:gd name="connsiteY9" fmla="*/ 8627 h 1475117"/>
              <a:gd name="connsiteX10" fmla="*/ 43132 w 336431"/>
              <a:gd name="connsiteY10" fmla="*/ 0 h 1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6431" h="1475117">
                <a:moveTo>
                  <a:pt x="43132" y="0"/>
                </a:moveTo>
                <a:lnTo>
                  <a:pt x="0" y="500332"/>
                </a:lnTo>
                <a:lnTo>
                  <a:pt x="43132" y="905774"/>
                </a:lnTo>
                <a:lnTo>
                  <a:pt x="138023" y="1276710"/>
                </a:lnTo>
                <a:lnTo>
                  <a:pt x="189782" y="1475117"/>
                </a:lnTo>
                <a:lnTo>
                  <a:pt x="276046" y="1086929"/>
                </a:lnTo>
                <a:lnTo>
                  <a:pt x="336431" y="500332"/>
                </a:lnTo>
                <a:lnTo>
                  <a:pt x="310551" y="94891"/>
                </a:lnTo>
                <a:lnTo>
                  <a:pt x="293298" y="17253"/>
                </a:lnTo>
                <a:lnTo>
                  <a:pt x="112144" y="8627"/>
                </a:lnTo>
                <a:lnTo>
                  <a:pt x="43132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74C515-BBB2-4D78-9340-C9719B9203F2}"/>
              </a:ext>
            </a:extLst>
          </p:cNvPr>
          <p:cNvSpPr/>
          <p:nvPr/>
        </p:nvSpPr>
        <p:spPr>
          <a:xfrm>
            <a:off x="4813539" y="2547351"/>
            <a:ext cx="431321" cy="405442"/>
          </a:xfrm>
          <a:custGeom>
            <a:avLst/>
            <a:gdLst>
              <a:gd name="connsiteX0" fmla="*/ 181155 w 431321"/>
              <a:gd name="connsiteY0" fmla="*/ 8627 h 405442"/>
              <a:gd name="connsiteX1" fmla="*/ 8626 w 431321"/>
              <a:gd name="connsiteY1" fmla="*/ 77638 h 405442"/>
              <a:gd name="connsiteX2" fmla="*/ 0 w 431321"/>
              <a:gd name="connsiteY2" fmla="*/ 301925 h 405442"/>
              <a:gd name="connsiteX3" fmla="*/ 86264 w 431321"/>
              <a:gd name="connsiteY3" fmla="*/ 405442 h 405442"/>
              <a:gd name="connsiteX4" fmla="*/ 250166 w 431321"/>
              <a:gd name="connsiteY4" fmla="*/ 396816 h 405442"/>
              <a:gd name="connsiteX5" fmla="*/ 431321 w 431321"/>
              <a:gd name="connsiteY5" fmla="*/ 198408 h 405442"/>
              <a:gd name="connsiteX6" fmla="*/ 301924 w 431321"/>
              <a:gd name="connsiteY6" fmla="*/ 0 h 405442"/>
              <a:gd name="connsiteX7" fmla="*/ 181155 w 431321"/>
              <a:gd name="connsiteY7" fmla="*/ 8627 h 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321" h="405442">
                <a:moveTo>
                  <a:pt x="181155" y="8627"/>
                </a:moveTo>
                <a:lnTo>
                  <a:pt x="8626" y="77638"/>
                </a:lnTo>
                <a:lnTo>
                  <a:pt x="0" y="301925"/>
                </a:lnTo>
                <a:lnTo>
                  <a:pt x="86264" y="405442"/>
                </a:lnTo>
                <a:lnTo>
                  <a:pt x="250166" y="396816"/>
                </a:lnTo>
                <a:lnTo>
                  <a:pt x="431321" y="198408"/>
                </a:lnTo>
                <a:lnTo>
                  <a:pt x="301924" y="0"/>
                </a:lnTo>
                <a:lnTo>
                  <a:pt x="181155" y="862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FC07C9-2321-483B-8382-5DE530691352}"/>
              </a:ext>
            </a:extLst>
          </p:cNvPr>
          <p:cNvSpPr/>
          <p:nvPr/>
        </p:nvSpPr>
        <p:spPr>
          <a:xfrm>
            <a:off x="7306572" y="500331"/>
            <a:ext cx="336431" cy="2233589"/>
          </a:xfrm>
          <a:custGeom>
            <a:avLst/>
            <a:gdLst>
              <a:gd name="connsiteX0" fmla="*/ 51759 w 336431"/>
              <a:gd name="connsiteY0" fmla="*/ 43133 h 1664899"/>
              <a:gd name="connsiteX1" fmla="*/ 276046 w 336431"/>
              <a:gd name="connsiteY1" fmla="*/ 0 h 1664899"/>
              <a:gd name="connsiteX2" fmla="*/ 319178 w 336431"/>
              <a:gd name="connsiteY2" fmla="*/ 25880 h 1664899"/>
              <a:gd name="connsiteX3" fmla="*/ 336431 w 336431"/>
              <a:gd name="connsiteY3" fmla="*/ 465827 h 1664899"/>
              <a:gd name="connsiteX4" fmla="*/ 327804 w 336431"/>
              <a:gd name="connsiteY4" fmla="*/ 1302589 h 1664899"/>
              <a:gd name="connsiteX5" fmla="*/ 198408 w 336431"/>
              <a:gd name="connsiteY5" fmla="*/ 1664899 h 1664899"/>
              <a:gd name="connsiteX6" fmla="*/ 112144 w 336431"/>
              <a:gd name="connsiteY6" fmla="*/ 1570008 h 1664899"/>
              <a:gd name="connsiteX7" fmla="*/ 25880 w 336431"/>
              <a:gd name="connsiteY7" fmla="*/ 1061049 h 1664899"/>
              <a:gd name="connsiteX8" fmla="*/ 0 w 336431"/>
              <a:gd name="connsiteY8" fmla="*/ 465827 h 1664899"/>
              <a:gd name="connsiteX9" fmla="*/ 51759 w 336431"/>
              <a:gd name="connsiteY9" fmla="*/ 43133 h 1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431" h="1664899">
                <a:moveTo>
                  <a:pt x="51759" y="43133"/>
                </a:moveTo>
                <a:lnTo>
                  <a:pt x="276046" y="0"/>
                </a:lnTo>
                <a:lnTo>
                  <a:pt x="319178" y="25880"/>
                </a:lnTo>
                <a:lnTo>
                  <a:pt x="336431" y="465827"/>
                </a:lnTo>
                <a:cubicBezTo>
                  <a:pt x="333555" y="744748"/>
                  <a:pt x="330680" y="1023668"/>
                  <a:pt x="327804" y="1302589"/>
                </a:cubicBezTo>
                <a:lnTo>
                  <a:pt x="198408" y="1664899"/>
                </a:lnTo>
                <a:lnTo>
                  <a:pt x="112144" y="1570008"/>
                </a:lnTo>
                <a:lnTo>
                  <a:pt x="25880" y="1061049"/>
                </a:lnTo>
                <a:lnTo>
                  <a:pt x="0" y="465827"/>
                </a:lnTo>
                <a:lnTo>
                  <a:pt x="51759" y="43133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54F8AC3-3AE5-4267-9C50-E5EFF01023C6}"/>
              </a:ext>
            </a:extLst>
          </p:cNvPr>
          <p:cNvSpPr/>
          <p:nvPr/>
        </p:nvSpPr>
        <p:spPr>
          <a:xfrm>
            <a:off x="7397147" y="2573230"/>
            <a:ext cx="241540" cy="353683"/>
          </a:xfrm>
          <a:custGeom>
            <a:avLst/>
            <a:gdLst>
              <a:gd name="connsiteX0" fmla="*/ 103517 w 241540"/>
              <a:gd name="connsiteY0" fmla="*/ 0 h 353683"/>
              <a:gd name="connsiteX1" fmla="*/ 0 w 241540"/>
              <a:gd name="connsiteY1" fmla="*/ 103517 h 353683"/>
              <a:gd name="connsiteX2" fmla="*/ 8626 w 241540"/>
              <a:gd name="connsiteY2" fmla="*/ 276045 h 353683"/>
              <a:gd name="connsiteX3" fmla="*/ 69011 w 241540"/>
              <a:gd name="connsiteY3" fmla="*/ 353683 h 353683"/>
              <a:gd name="connsiteX4" fmla="*/ 215660 w 241540"/>
              <a:gd name="connsiteY4" fmla="*/ 301925 h 353683"/>
              <a:gd name="connsiteX5" fmla="*/ 241540 w 241540"/>
              <a:gd name="connsiteY5" fmla="*/ 34506 h 353683"/>
              <a:gd name="connsiteX6" fmla="*/ 103517 w 241540"/>
              <a:gd name="connsiteY6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40" h="353683">
                <a:moveTo>
                  <a:pt x="103517" y="0"/>
                </a:moveTo>
                <a:lnTo>
                  <a:pt x="0" y="103517"/>
                </a:lnTo>
                <a:lnTo>
                  <a:pt x="8626" y="276045"/>
                </a:lnTo>
                <a:lnTo>
                  <a:pt x="69011" y="353683"/>
                </a:lnTo>
                <a:lnTo>
                  <a:pt x="215660" y="301925"/>
                </a:lnTo>
                <a:lnTo>
                  <a:pt x="241540" y="34506"/>
                </a:lnTo>
                <a:lnTo>
                  <a:pt x="103517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4C9FB14-F7B7-4EF1-B628-B875AAE7F510}"/>
              </a:ext>
            </a:extLst>
          </p:cNvPr>
          <p:cNvSpPr/>
          <p:nvPr/>
        </p:nvSpPr>
        <p:spPr>
          <a:xfrm>
            <a:off x="5581291" y="2096219"/>
            <a:ext cx="1328467" cy="284672"/>
          </a:xfrm>
          <a:custGeom>
            <a:avLst/>
            <a:gdLst>
              <a:gd name="connsiteX0" fmla="*/ 0 w 1328467"/>
              <a:gd name="connsiteY0" fmla="*/ 181155 h 284672"/>
              <a:gd name="connsiteX1" fmla="*/ 172528 w 1328467"/>
              <a:gd name="connsiteY1" fmla="*/ 77638 h 284672"/>
              <a:gd name="connsiteX2" fmla="*/ 612475 w 1328467"/>
              <a:gd name="connsiteY2" fmla="*/ 0 h 284672"/>
              <a:gd name="connsiteX3" fmla="*/ 1043796 w 1328467"/>
              <a:gd name="connsiteY3" fmla="*/ 17253 h 284672"/>
              <a:gd name="connsiteX4" fmla="*/ 1311215 w 1328467"/>
              <a:gd name="connsiteY4" fmla="*/ 34506 h 284672"/>
              <a:gd name="connsiteX5" fmla="*/ 1328467 w 1328467"/>
              <a:gd name="connsiteY5" fmla="*/ 138023 h 284672"/>
              <a:gd name="connsiteX6" fmla="*/ 1259456 w 1328467"/>
              <a:gd name="connsiteY6" fmla="*/ 198407 h 284672"/>
              <a:gd name="connsiteX7" fmla="*/ 793630 w 1328467"/>
              <a:gd name="connsiteY7" fmla="*/ 284672 h 284672"/>
              <a:gd name="connsiteX8" fmla="*/ 353683 w 1328467"/>
              <a:gd name="connsiteY8" fmla="*/ 258792 h 284672"/>
              <a:gd name="connsiteX9" fmla="*/ 0 w 1328467"/>
              <a:gd name="connsiteY9" fmla="*/ 181155 h 28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467" h="284672">
                <a:moveTo>
                  <a:pt x="0" y="181155"/>
                </a:moveTo>
                <a:lnTo>
                  <a:pt x="172528" y="77638"/>
                </a:lnTo>
                <a:lnTo>
                  <a:pt x="612475" y="0"/>
                </a:lnTo>
                <a:lnTo>
                  <a:pt x="1043796" y="17253"/>
                </a:lnTo>
                <a:lnTo>
                  <a:pt x="1311215" y="34506"/>
                </a:lnTo>
                <a:lnTo>
                  <a:pt x="1328467" y="138023"/>
                </a:lnTo>
                <a:lnTo>
                  <a:pt x="1259456" y="198407"/>
                </a:lnTo>
                <a:lnTo>
                  <a:pt x="793630" y="284672"/>
                </a:lnTo>
                <a:lnTo>
                  <a:pt x="353683" y="258792"/>
                </a:lnTo>
                <a:lnTo>
                  <a:pt x="0" y="18115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E4365ED4-405D-49E8-BF2A-5AF83BA21240}"/>
              </a:ext>
            </a:extLst>
          </p:cNvPr>
          <p:cNvSpPr/>
          <p:nvPr/>
        </p:nvSpPr>
        <p:spPr>
          <a:xfrm>
            <a:off x="5331125" y="3562577"/>
            <a:ext cx="1785667" cy="1630393"/>
          </a:xfrm>
          <a:custGeom>
            <a:avLst/>
            <a:gdLst>
              <a:gd name="connsiteX0" fmla="*/ 948905 w 1785667"/>
              <a:gd name="connsiteY0" fmla="*/ 0 h 1630393"/>
              <a:gd name="connsiteX1" fmla="*/ 879894 w 1785667"/>
              <a:gd name="connsiteY1" fmla="*/ 1026544 h 1630393"/>
              <a:gd name="connsiteX2" fmla="*/ 0 w 1785667"/>
              <a:gd name="connsiteY2" fmla="*/ 1535502 h 1630393"/>
              <a:gd name="connsiteX3" fmla="*/ 69011 w 1785667"/>
              <a:gd name="connsiteY3" fmla="*/ 1587261 h 1630393"/>
              <a:gd name="connsiteX4" fmla="*/ 560717 w 1785667"/>
              <a:gd name="connsiteY4" fmla="*/ 1630393 h 1630393"/>
              <a:gd name="connsiteX5" fmla="*/ 1302588 w 1785667"/>
              <a:gd name="connsiteY5" fmla="*/ 1613140 h 1630393"/>
              <a:gd name="connsiteX6" fmla="*/ 1785667 w 1785667"/>
              <a:gd name="connsiteY6" fmla="*/ 1535502 h 1630393"/>
              <a:gd name="connsiteX7" fmla="*/ 1069675 w 1785667"/>
              <a:gd name="connsiteY7" fmla="*/ 1017917 h 1630393"/>
              <a:gd name="connsiteX8" fmla="*/ 948905 w 1785667"/>
              <a:gd name="connsiteY8" fmla="*/ 0 h 163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5667" h="1630393">
                <a:moveTo>
                  <a:pt x="948905" y="0"/>
                </a:moveTo>
                <a:lnTo>
                  <a:pt x="879894" y="1026544"/>
                </a:lnTo>
                <a:lnTo>
                  <a:pt x="0" y="1535502"/>
                </a:lnTo>
                <a:lnTo>
                  <a:pt x="69011" y="1587261"/>
                </a:lnTo>
                <a:lnTo>
                  <a:pt x="560717" y="1630393"/>
                </a:lnTo>
                <a:lnTo>
                  <a:pt x="1302588" y="1613140"/>
                </a:lnTo>
                <a:lnTo>
                  <a:pt x="1785667" y="1535502"/>
                </a:lnTo>
                <a:lnTo>
                  <a:pt x="1069675" y="1017917"/>
                </a:lnTo>
                <a:lnTo>
                  <a:pt x="948905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46AD404-4814-4F52-A4F4-0B43E4DCB933}"/>
              </a:ext>
            </a:extLst>
          </p:cNvPr>
          <p:cNvSpPr/>
          <p:nvPr/>
        </p:nvSpPr>
        <p:spPr>
          <a:xfrm>
            <a:off x="5321517" y="5054947"/>
            <a:ext cx="1785667" cy="345057"/>
          </a:xfrm>
          <a:custGeom>
            <a:avLst/>
            <a:gdLst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1449237 w 1785667"/>
              <a:gd name="connsiteY2" fmla="*/ 8627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5667" h="345057">
                <a:moveTo>
                  <a:pt x="0" y="345057"/>
                </a:moveTo>
                <a:lnTo>
                  <a:pt x="0" y="43132"/>
                </a:lnTo>
                <a:cubicBezTo>
                  <a:pt x="296173" y="57509"/>
                  <a:pt x="548998" y="103739"/>
                  <a:pt x="888520" y="86264"/>
                </a:cubicBezTo>
                <a:cubicBezTo>
                  <a:pt x="1273495" y="66450"/>
                  <a:pt x="1486618" y="28755"/>
                  <a:pt x="1785667" y="0"/>
                </a:cubicBezTo>
                <a:lnTo>
                  <a:pt x="1759788" y="284672"/>
                </a:lnTo>
                <a:lnTo>
                  <a:pt x="0" y="34505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FA2AA299-6354-45A8-A7F8-4EB0CD93BD8F}"/>
              </a:ext>
            </a:extLst>
          </p:cNvPr>
          <p:cNvSpPr/>
          <p:nvPr/>
        </p:nvSpPr>
        <p:spPr>
          <a:xfrm>
            <a:off x="4718648" y="327868"/>
            <a:ext cx="3010619" cy="534838"/>
          </a:xfrm>
          <a:custGeom>
            <a:avLst/>
            <a:gdLst>
              <a:gd name="connsiteX0" fmla="*/ 155276 w 3010619"/>
              <a:gd name="connsiteY0" fmla="*/ 25879 h 534838"/>
              <a:gd name="connsiteX1" fmla="*/ 0 w 3010619"/>
              <a:gd name="connsiteY1" fmla="*/ 207034 h 534838"/>
              <a:gd name="connsiteX2" fmla="*/ 17253 w 3010619"/>
              <a:gd name="connsiteY2" fmla="*/ 345056 h 534838"/>
              <a:gd name="connsiteX3" fmla="*/ 172529 w 3010619"/>
              <a:gd name="connsiteY3" fmla="*/ 500332 h 534838"/>
              <a:gd name="connsiteX4" fmla="*/ 474453 w 3010619"/>
              <a:gd name="connsiteY4" fmla="*/ 534838 h 534838"/>
              <a:gd name="connsiteX5" fmla="*/ 940280 w 3010619"/>
              <a:gd name="connsiteY5" fmla="*/ 491705 h 534838"/>
              <a:gd name="connsiteX6" fmla="*/ 1561382 w 3010619"/>
              <a:gd name="connsiteY6" fmla="*/ 465826 h 534838"/>
              <a:gd name="connsiteX7" fmla="*/ 1932317 w 3010619"/>
              <a:gd name="connsiteY7" fmla="*/ 491705 h 534838"/>
              <a:gd name="connsiteX8" fmla="*/ 2587925 w 3010619"/>
              <a:gd name="connsiteY8" fmla="*/ 534838 h 534838"/>
              <a:gd name="connsiteX9" fmla="*/ 2993367 w 3010619"/>
              <a:gd name="connsiteY9" fmla="*/ 457200 h 534838"/>
              <a:gd name="connsiteX10" fmla="*/ 3010619 w 3010619"/>
              <a:gd name="connsiteY10" fmla="*/ 250166 h 534838"/>
              <a:gd name="connsiteX11" fmla="*/ 2932982 w 3010619"/>
              <a:gd name="connsiteY11" fmla="*/ 155275 h 534838"/>
              <a:gd name="connsiteX12" fmla="*/ 1906438 w 3010619"/>
              <a:gd name="connsiteY12" fmla="*/ 34505 h 534838"/>
              <a:gd name="connsiteX13" fmla="*/ 1199072 w 3010619"/>
              <a:gd name="connsiteY13" fmla="*/ 17253 h 534838"/>
              <a:gd name="connsiteX14" fmla="*/ 232914 w 3010619"/>
              <a:gd name="connsiteY14" fmla="*/ 0 h 534838"/>
              <a:gd name="connsiteX15" fmla="*/ 155276 w 3010619"/>
              <a:gd name="connsiteY15" fmla="*/ 25879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0619" h="534838">
                <a:moveTo>
                  <a:pt x="155276" y="25879"/>
                </a:moveTo>
                <a:lnTo>
                  <a:pt x="0" y="207034"/>
                </a:lnTo>
                <a:lnTo>
                  <a:pt x="17253" y="345056"/>
                </a:lnTo>
                <a:lnTo>
                  <a:pt x="172529" y="500332"/>
                </a:lnTo>
                <a:lnTo>
                  <a:pt x="474453" y="534838"/>
                </a:lnTo>
                <a:lnTo>
                  <a:pt x="940280" y="491705"/>
                </a:lnTo>
                <a:lnTo>
                  <a:pt x="1561382" y="465826"/>
                </a:lnTo>
                <a:lnTo>
                  <a:pt x="1932317" y="491705"/>
                </a:lnTo>
                <a:lnTo>
                  <a:pt x="2587925" y="534838"/>
                </a:lnTo>
                <a:lnTo>
                  <a:pt x="2993367" y="457200"/>
                </a:lnTo>
                <a:lnTo>
                  <a:pt x="3010619" y="250166"/>
                </a:lnTo>
                <a:lnTo>
                  <a:pt x="2932982" y="155275"/>
                </a:lnTo>
                <a:lnTo>
                  <a:pt x="1906438" y="34505"/>
                </a:lnTo>
                <a:lnTo>
                  <a:pt x="1199072" y="17253"/>
                </a:lnTo>
                <a:lnTo>
                  <a:pt x="232914" y="0"/>
                </a:lnTo>
                <a:lnTo>
                  <a:pt x="155276" y="25879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C449DFF-E289-49AA-8A48-701C81F5DA82}"/>
              </a:ext>
            </a:extLst>
          </p:cNvPr>
          <p:cNvSpPr/>
          <p:nvPr/>
        </p:nvSpPr>
        <p:spPr>
          <a:xfrm>
            <a:off x="4581960" y="5463079"/>
            <a:ext cx="3252158" cy="595222"/>
          </a:xfrm>
          <a:custGeom>
            <a:avLst/>
            <a:gdLst>
              <a:gd name="connsiteX0" fmla="*/ 43132 w 3252158"/>
              <a:gd name="connsiteY0" fmla="*/ 215660 h 595222"/>
              <a:gd name="connsiteX1" fmla="*/ 198407 w 3252158"/>
              <a:gd name="connsiteY1" fmla="*/ 77637 h 595222"/>
              <a:gd name="connsiteX2" fmla="*/ 526211 w 3252158"/>
              <a:gd name="connsiteY2" fmla="*/ 60385 h 595222"/>
              <a:gd name="connsiteX3" fmla="*/ 1276709 w 3252158"/>
              <a:gd name="connsiteY3" fmla="*/ 17253 h 595222"/>
              <a:gd name="connsiteX4" fmla="*/ 2182483 w 3252158"/>
              <a:gd name="connsiteY4" fmla="*/ 0 h 595222"/>
              <a:gd name="connsiteX5" fmla="*/ 2924354 w 3252158"/>
              <a:gd name="connsiteY5" fmla="*/ 17253 h 595222"/>
              <a:gd name="connsiteX6" fmla="*/ 3252158 w 3252158"/>
              <a:gd name="connsiteY6" fmla="*/ 181154 h 595222"/>
              <a:gd name="connsiteX7" fmla="*/ 3200400 w 3252158"/>
              <a:gd name="connsiteY7" fmla="*/ 448573 h 595222"/>
              <a:gd name="connsiteX8" fmla="*/ 2881222 w 3252158"/>
              <a:gd name="connsiteY8" fmla="*/ 517585 h 595222"/>
              <a:gd name="connsiteX9" fmla="*/ 2009954 w 3252158"/>
              <a:gd name="connsiteY9" fmla="*/ 569343 h 595222"/>
              <a:gd name="connsiteX10" fmla="*/ 802256 w 3252158"/>
              <a:gd name="connsiteY10" fmla="*/ 595222 h 595222"/>
              <a:gd name="connsiteX11" fmla="*/ 103517 w 3252158"/>
              <a:gd name="connsiteY11" fmla="*/ 552090 h 595222"/>
              <a:gd name="connsiteX12" fmla="*/ 0 w 3252158"/>
              <a:gd name="connsiteY12" fmla="*/ 388188 h 595222"/>
              <a:gd name="connsiteX13" fmla="*/ 43132 w 3252158"/>
              <a:gd name="connsiteY13" fmla="*/ 215660 h 5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158" h="595222">
                <a:moveTo>
                  <a:pt x="43132" y="215660"/>
                </a:moveTo>
                <a:lnTo>
                  <a:pt x="198407" y="77637"/>
                </a:lnTo>
                <a:lnTo>
                  <a:pt x="526211" y="60385"/>
                </a:lnTo>
                <a:lnTo>
                  <a:pt x="1276709" y="17253"/>
                </a:lnTo>
                <a:lnTo>
                  <a:pt x="2182483" y="0"/>
                </a:lnTo>
                <a:lnTo>
                  <a:pt x="2924354" y="17253"/>
                </a:lnTo>
                <a:lnTo>
                  <a:pt x="3252158" y="181154"/>
                </a:lnTo>
                <a:lnTo>
                  <a:pt x="3200400" y="448573"/>
                </a:lnTo>
                <a:lnTo>
                  <a:pt x="2881222" y="517585"/>
                </a:lnTo>
                <a:lnTo>
                  <a:pt x="2009954" y="569343"/>
                </a:lnTo>
                <a:lnTo>
                  <a:pt x="802256" y="595222"/>
                </a:lnTo>
                <a:lnTo>
                  <a:pt x="103517" y="552090"/>
                </a:lnTo>
                <a:lnTo>
                  <a:pt x="0" y="388188"/>
                </a:lnTo>
                <a:lnTo>
                  <a:pt x="43132" y="21566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C4C3CC5-CDD6-420A-BB3B-CCC2E03AF985}"/>
              </a:ext>
            </a:extLst>
          </p:cNvPr>
          <p:cNvGrpSpPr/>
          <p:nvPr/>
        </p:nvGrpSpPr>
        <p:grpSpPr>
          <a:xfrm>
            <a:off x="1135687" y="906855"/>
            <a:ext cx="1335219" cy="2249469"/>
            <a:chOff x="1135687" y="906855"/>
            <a:chExt cx="1335219" cy="224946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711040D-DD18-4C4C-9DD2-CA291576ABB4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B8B3EF41-C0B9-4627-ADCF-E2D86B9884F6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61ACEA17-5B2F-467F-A789-CAB805E64540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Gleichschenkliges Dreieck 3">
                <a:extLst>
                  <a:ext uri="{FF2B5EF4-FFF2-40B4-BE49-F238E27FC236}">
                    <a16:creationId xmlns:a16="http://schemas.microsoft.com/office/drawing/2014/main" id="{54126C8A-B2A6-45ED-AD82-1700EC42F411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Gleichschenkliges Dreieck 3">
                <a:extLst>
                  <a:ext uri="{FF2B5EF4-FFF2-40B4-BE49-F238E27FC236}">
                    <a16:creationId xmlns:a16="http://schemas.microsoft.com/office/drawing/2014/main" id="{A90978B1-E564-4FBB-98AB-062D7C528F4C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4BF6A2FB-A5E8-41AA-B904-1573A755138B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räne 11">
              <a:extLst>
                <a:ext uri="{FF2B5EF4-FFF2-40B4-BE49-F238E27FC236}">
                  <a16:creationId xmlns:a16="http://schemas.microsoft.com/office/drawing/2014/main" id="{882BB3DD-58C3-4A65-92FA-84D8A693F421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0447670-EF59-4457-BEDE-7817F55B20E6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D5959AB-8213-4C64-BDE6-A17FC436D93A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C402AE4-6AFB-4EB9-8546-FD8920966B53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8383B82-1ACB-4BCD-8C69-FA838E38AA58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1AB8565-9A30-48A3-BCF7-FE25756A1F5A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dirty="0">
                  <a:latin typeface="Bahnschrift" panose="020B0502040204020203" pitchFamily="34" charset="0"/>
                </a:rPr>
                <a:t>RUNDE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BE46DB9-1674-4401-9E13-87A5A7348F1B}"/>
              </a:ext>
            </a:extLst>
          </p:cNvPr>
          <p:cNvGrpSpPr/>
          <p:nvPr/>
        </p:nvGrpSpPr>
        <p:grpSpPr>
          <a:xfrm>
            <a:off x="1269207" y="3623094"/>
            <a:ext cx="1914926" cy="2161756"/>
            <a:chOff x="1269207" y="3623094"/>
            <a:chExt cx="1914926" cy="2161756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602D515-7420-4577-A0F1-44975D81DB14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7544376-E54F-4EF0-BC19-C931EFB7FD35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6139AD-26DE-4E89-8862-5F610F421E25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9A2993F5-6338-4F05-8D90-DD6113D7B037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157538DF-1064-4567-AF31-CFB64A44E7C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88D7A60-B59A-49FC-9C19-31CCF4862790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95A71E7-CEEF-402C-A59B-30930E44C1B2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2B434D6-ADC1-44DF-BE14-2273DB753274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E1C0F9A-3086-456E-B339-E4CF327DCE84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89204BC-B937-4974-B0A3-803E26D10541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09E943D0-11F2-4276-A95B-394B7E93E29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734DBBF-A2AD-49F6-84B2-2D55B0D35E85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C39C965D-1A2D-4A89-8443-1196626B5BD6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7125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B329A2-8069-42DC-B14D-6756ABC7FF75}"/>
              </a:ext>
            </a:extLst>
          </p:cNvPr>
          <p:cNvGrpSpPr/>
          <p:nvPr/>
        </p:nvGrpSpPr>
        <p:grpSpPr>
          <a:xfrm>
            <a:off x="3004103" y="511973"/>
            <a:ext cx="5363520" cy="6054866"/>
            <a:chOff x="1269207" y="3623094"/>
            <a:chExt cx="1914926" cy="2161756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9E6B7D6-78F3-4CA5-96AA-97A1DECEE5C2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8">
              <a:extLst>
                <a:ext uri="{FF2B5EF4-FFF2-40B4-BE49-F238E27FC236}">
                  <a16:creationId xmlns:a16="http://schemas.microsoft.com/office/drawing/2014/main" id="{C9ED888B-2E19-4127-A956-B70FD2E2F250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39">
              <a:extLst>
                <a:ext uri="{FF2B5EF4-FFF2-40B4-BE49-F238E27FC236}">
                  <a16:creationId xmlns:a16="http://schemas.microsoft.com/office/drawing/2014/main" id="{6D17F91B-6D13-47A4-9697-EC3C908E41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3705E95-8080-4824-A6C4-997DBC4F165B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64930A0-4D7A-4FF4-BA00-17B43930216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29F22BD2-7CEE-4B94-81F1-AE75398096B1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5EAB364-F3C2-4ED8-B5FC-71EB7D18BDFB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11FBAAB-447E-4765-AE1E-7493293424B9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50623DE-AC31-4D4B-959C-38225EC5B8DE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B45A06-D75E-415D-851A-434526182D64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F380228-CA12-4685-B593-77CBB325D0A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FB3B5DB-1898-497A-84E3-24E1534792EB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E2FB1F3-C2A5-4306-BD79-55D11E6D7D52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1025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38E6D9-67D2-4CEE-B0A4-57161DA6B007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501" name="Rechteck 500">
              <a:extLst>
                <a:ext uri="{FF2B5EF4-FFF2-40B4-BE49-F238E27FC236}">
                  <a16:creationId xmlns:a16="http://schemas.microsoft.com/office/drawing/2014/main" id="{BAA45047-B429-40AD-8A1B-F41B46D3FFCC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2" name="Picture 2" descr="Bildergebnis fÃ¼r holzmaserung">
              <a:extLst>
                <a:ext uri="{FF2B5EF4-FFF2-40B4-BE49-F238E27FC236}">
                  <a16:creationId xmlns:a16="http://schemas.microsoft.com/office/drawing/2014/main" id="{05C2B7B0-A7A8-434A-B10B-EF6097D68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43DF7932-39EF-43DA-9B99-6813400017CC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4" name="Grafik 503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5C9E389C-A22B-45A4-A8B5-3F959D69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8A1377A-37F9-4B77-B342-D8C7E588A683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77FADA1E-F41C-40CC-924E-05987F4BEF7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7" name="Picture 2" descr="Bildergebnis fÃ¼r holzmaserung">
              <a:extLst>
                <a:ext uri="{FF2B5EF4-FFF2-40B4-BE49-F238E27FC236}">
                  <a16:creationId xmlns:a16="http://schemas.microsoft.com/office/drawing/2014/main" id="{92AB67EB-EF40-4FB1-9A60-AE8E8FD00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32A2D510-A1C3-4158-9C61-6D2F6320E75C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054BEF3-CF98-4226-9002-6FFA3977DF32}"/>
              </a:ext>
            </a:extLst>
          </p:cNvPr>
          <p:cNvGrpSpPr/>
          <p:nvPr/>
        </p:nvGrpSpPr>
        <p:grpSpPr>
          <a:xfrm>
            <a:off x="3978799" y="5953053"/>
            <a:ext cx="5113334" cy="918362"/>
            <a:chOff x="3633958" y="6067634"/>
            <a:chExt cx="5113334" cy="918362"/>
          </a:xfrm>
        </p:grpSpPr>
        <p:pic>
          <p:nvPicPr>
            <p:cNvPr id="430" name="Grafik 429">
              <a:extLst>
                <a:ext uri="{FF2B5EF4-FFF2-40B4-BE49-F238E27FC236}">
                  <a16:creationId xmlns:a16="http://schemas.microsoft.com/office/drawing/2014/main" id="{EB5D5A7F-4187-4AE2-98BA-4906640DE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1" name="Gruppieren 430">
              <a:extLst>
                <a:ext uri="{FF2B5EF4-FFF2-40B4-BE49-F238E27FC236}">
                  <a16:creationId xmlns:a16="http://schemas.microsoft.com/office/drawing/2014/main" id="{FD689127-B97A-45D6-B5A3-DE33250F9305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88" name="Rechteck 537">
                <a:extLst>
                  <a:ext uri="{FF2B5EF4-FFF2-40B4-BE49-F238E27FC236}">
                    <a16:creationId xmlns:a16="http://schemas.microsoft.com/office/drawing/2014/main" id="{F33170F0-96B0-4996-B1CD-460C5525F0C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9" name="Freihandform: Form 488">
                <a:extLst>
                  <a:ext uri="{FF2B5EF4-FFF2-40B4-BE49-F238E27FC236}">
                    <a16:creationId xmlns:a16="http://schemas.microsoft.com/office/drawing/2014/main" id="{CB84F347-0641-487A-B8F8-F4B2D0F2BE9A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0" name="Freihandform: Form 489">
                <a:extLst>
                  <a:ext uri="{FF2B5EF4-FFF2-40B4-BE49-F238E27FC236}">
                    <a16:creationId xmlns:a16="http://schemas.microsoft.com/office/drawing/2014/main" id="{E528E293-F42B-4132-817D-00BB89382FC2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23C0E799-2C96-4430-B09C-F91AB9871772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C1F94F50-E80B-408F-AB81-8E0F5A08CEF2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3" name="Ellipse 492">
                <a:extLst>
                  <a:ext uri="{FF2B5EF4-FFF2-40B4-BE49-F238E27FC236}">
                    <a16:creationId xmlns:a16="http://schemas.microsoft.com/office/drawing/2014/main" id="{265B65FB-6C22-42ED-AE3B-F70BC24AD0BA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7C20DEF7-727C-4BE0-8613-776CE7E5189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CE75B5BD-7E2B-45C4-8A54-2D9F059AA45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6" name="Freihandform: Form 495">
                <a:extLst>
                  <a:ext uri="{FF2B5EF4-FFF2-40B4-BE49-F238E27FC236}">
                    <a16:creationId xmlns:a16="http://schemas.microsoft.com/office/drawing/2014/main" id="{814AF08B-FC29-48FE-98E9-A102057A4B10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522D86BB-6797-4DE8-A1F0-299D61D43559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788E237B-394F-4DCD-9A36-9481C37ECDCE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9" name="Freihandform: Form 498">
                <a:extLst>
                  <a:ext uri="{FF2B5EF4-FFF2-40B4-BE49-F238E27FC236}">
                    <a16:creationId xmlns:a16="http://schemas.microsoft.com/office/drawing/2014/main" id="{AFE64845-6871-4571-82D2-61D178A9534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F2B463FF-B7BA-41DB-9B63-5120FAC3EFC1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2" name="Gruppieren 431">
              <a:extLst>
                <a:ext uri="{FF2B5EF4-FFF2-40B4-BE49-F238E27FC236}">
                  <a16:creationId xmlns:a16="http://schemas.microsoft.com/office/drawing/2014/main" id="{05404397-2DDD-4F6D-8416-01B795236001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75" name="Rechteck 537">
                <a:extLst>
                  <a:ext uri="{FF2B5EF4-FFF2-40B4-BE49-F238E27FC236}">
                    <a16:creationId xmlns:a16="http://schemas.microsoft.com/office/drawing/2014/main" id="{1B33FF93-8D1A-476E-9BC5-C0F1089D8A82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BEDAD415-6588-472D-A961-F61F7E2DEE8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4C4B6C23-779F-4D70-A624-E1F79B22DD9D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8" name="Freihandform: Form 477">
                <a:extLst>
                  <a:ext uri="{FF2B5EF4-FFF2-40B4-BE49-F238E27FC236}">
                    <a16:creationId xmlns:a16="http://schemas.microsoft.com/office/drawing/2014/main" id="{12675888-A81C-48A2-96A6-A2F42F78A0D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7EA963B3-9147-4C9E-ABF3-560861BD1C2B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0" name="Ellipse 479">
                <a:extLst>
                  <a:ext uri="{FF2B5EF4-FFF2-40B4-BE49-F238E27FC236}">
                    <a16:creationId xmlns:a16="http://schemas.microsoft.com/office/drawing/2014/main" id="{AD1F8F48-EA9F-444B-8E9B-AEB8C7E6FA46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1" name="Freihandform: Form 480">
                <a:extLst>
                  <a:ext uri="{FF2B5EF4-FFF2-40B4-BE49-F238E27FC236}">
                    <a16:creationId xmlns:a16="http://schemas.microsoft.com/office/drawing/2014/main" id="{BC0C5D1E-F26B-427F-90B5-B4049247E0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C2797091-54AD-475F-80E2-EC7637EA8D8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10B9038F-138D-4C23-A826-000297FF5C9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4" name="Freihandform: Form 483">
                <a:extLst>
                  <a:ext uri="{FF2B5EF4-FFF2-40B4-BE49-F238E27FC236}">
                    <a16:creationId xmlns:a16="http://schemas.microsoft.com/office/drawing/2014/main" id="{4230E4BF-59A8-4B6C-B1F1-3F88B8314B3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5C174B9A-5018-4503-96F9-4FECAF87F1CC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0D0698FC-67AB-49E5-A551-68F56C453E0F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7" name="Freihandform: Form 486">
                <a:extLst>
                  <a:ext uri="{FF2B5EF4-FFF2-40B4-BE49-F238E27FC236}">
                    <a16:creationId xmlns:a16="http://schemas.microsoft.com/office/drawing/2014/main" id="{AE8F905F-4E64-4A48-AA05-BD691762678A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3" name="Gruppieren 432">
              <a:extLst>
                <a:ext uri="{FF2B5EF4-FFF2-40B4-BE49-F238E27FC236}">
                  <a16:creationId xmlns:a16="http://schemas.microsoft.com/office/drawing/2014/main" id="{44BBD90E-2D10-4A31-95F2-D82105CDC485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62" name="Rechteck 537">
                <a:extLst>
                  <a:ext uri="{FF2B5EF4-FFF2-40B4-BE49-F238E27FC236}">
                    <a16:creationId xmlns:a16="http://schemas.microsoft.com/office/drawing/2014/main" id="{F66D9219-5433-4990-9D9A-5FE6C950BB50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3" name="Freihandform: Form 462">
                <a:extLst>
                  <a:ext uri="{FF2B5EF4-FFF2-40B4-BE49-F238E27FC236}">
                    <a16:creationId xmlns:a16="http://schemas.microsoft.com/office/drawing/2014/main" id="{6F027E6B-0A31-48A1-A789-44395D285866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AA379FF0-5289-4B6E-AC50-5C07F66D6C98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Freihandform: Form 464">
                <a:extLst>
                  <a:ext uri="{FF2B5EF4-FFF2-40B4-BE49-F238E27FC236}">
                    <a16:creationId xmlns:a16="http://schemas.microsoft.com/office/drawing/2014/main" id="{C7E889EE-C958-4AEF-BD50-6B2CCA8FE695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6" name="Freihandform: Form 465">
                <a:extLst>
                  <a:ext uri="{FF2B5EF4-FFF2-40B4-BE49-F238E27FC236}">
                    <a16:creationId xmlns:a16="http://schemas.microsoft.com/office/drawing/2014/main" id="{DB2EC004-0B66-4923-B836-204B541ADE40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7" name="Ellipse 466">
                <a:extLst>
                  <a:ext uri="{FF2B5EF4-FFF2-40B4-BE49-F238E27FC236}">
                    <a16:creationId xmlns:a16="http://schemas.microsoft.com/office/drawing/2014/main" id="{D3C9420D-469D-4136-A9AF-A92A6164F9EE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CD96DCD8-4F7D-4156-B42E-4A1AC39B6426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9" name="Freihandform: Form 468">
                <a:extLst>
                  <a:ext uri="{FF2B5EF4-FFF2-40B4-BE49-F238E27FC236}">
                    <a16:creationId xmlns:a16="http://schemas.microsoft.com/office/drawing/2014/main" id="{B8906016-A899-44FC-BB71-9120D0937C8B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4B2901C4-B7D2-4167-A7D2-F4DAB6B8BC67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23E9BC7B-2982-4E24-88F5-705C6CA53CAC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2" name="Freihandform: Form 471">
                <a:extLst>
                  <a:ext uri="{FF2B5EF4-FFF2-40B4-BE49-F238E27FC236}">
                    <a16:creationId xmlns:a16="http://schemas.microsoft.com/office/drawing/2014/main" id="{AB0F90F2-C22E-4FF6-84DE-33F18D36CEFB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8714AA60-7061-4900-AE94-D72BC554CFD3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4" name="Freihandform: Form 473">
                <a:extLst>
                  <a:ext uri="{FF2B5EF4-FFF2-40B4-BE49-F238E27FC236}">
                    <a16:creationId xmlns:a16="http://schemas.microsoft.com/office/drawing/2014/main" id="{ED7F664B-8F64-4FD0-9608-9275BB8DD4B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4" name="Gruppieren 433">
              <a:extLst>
                <a:ext uri="{FF2B5EF4-FFF2-40B4-BE49-F238E27FC236}">
                  <a16:creationId xmlns:a16="http://schemas.microsoft.com/office/drawing/2014/main" id="{C4AAD498-D4E0-4D4A-8237-2CBE58422FC3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9" name="Rechteck 537">
                <a:extLst>
                  <a:ext uri="{FF2B5EF4-FFF2-40B4-BE49-F238E27FC236}">
                    <a16:creationId xmlns:a16="http://schemas.microsoft.com/office/drawing/2014/main" id="{EA9FD41A-31F3-4BFD-8225-FF3AA4C11C67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50" name="Freihandform: Form 449">
                <a:extLst>
                  <a:ext uri="{FF2B5EF4-FFF2-40B4-BE49-F238E27FC236}">
                    <a16:creationId xmlns:a16="http://schemas.microsoft.com/office/drawing/2014/main" id="{9E279727-08AB-4366-BA8D-8F0AF0156255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1" name="Freihandform: Form 450">
                <a:extLst>
                  <a:ext uri="{FF2B5EF4-FFF2-40B4-BE49-F238E27FC236}">
                    <a16:creationId xmlns:a16="http://schemas.microsoft.com/office/drawing/2014/main" id="{48BE8F42-8A52-4DD4-B5D9-3A00E1AA03CC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38500B62-A3BE-4058-A2E1-D466A7327BA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2C1DEB05-C82D-4628-B3D9-DD32B73B873D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4" name="Ellipse 453">
                <a:extLst>
                  <a:ext uri="{FF2B5EF4-FFF2-40B4-BE49-F238E27FC236}">
                    <a16:creationId xmlns:a16="http://schemas.microsoft.com/office/drawing/2014/main" id="{6CDACB8F-07A7-4254-B75E-5C8D1EB92AC2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F491E0E4-39CC-47E4-9AE4-99B24B0211E0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6" name="Freihandform: Form 455">
                <a:extLst>
                  <a:ext uri="{FF2B5EF4-FFF2-40B4-BE49-F238E27FC236}">
                    <a16:creationId xmlns:a16="http://schemas.microsoft.com/office/drawing/2014/main" id="{F35FE6D1-D51C-484A-A05B-70FEE74F0DA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Freihandform: Form 456">
                <a:extLst>
                  <a:ext uri="{FF2B5EF4-FFF2-40B4-BE49-F238E27FC236}">
                    <a16:creationId xmlns:a16="http://schemas.microsoft.com/office/drawing/2014/main" id="{1083DD52-7BAA-48F9-816E-AD5F95EDBACE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AB35E9D-3EAE-4E0C-8F78-F9F7D0548D1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5B745FB3-5A55-43E5-8D59-F7E216DF0DA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0" name="Freihandform: Form 459">
                <a:extLst>
                  <a:ext uri="{FF2B5EF4-FFF2-40B4-BE49-F238E27FC236}">
                    <a16:creationId xmlns:a16="http://schemas.microsoft.com/office/drawing/2014/main" id="{BBAA692E-C7DD-424A-B47C-0AB316225E96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1D12C28C-8696-4249-9B73-3FE176868A14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5" name="Gruppieren 434">
              <a:extLst>
                <a:ext uri="{FF2B5EF4-FFF2-40B4-BE49-F238E27FC236}">
                  <a16:creationId xmlns:a16="http://schemas.microsoft.com/office/drawing/2014/main" id="{A49947BB-D229-4AD5-A738-67256F5CAA30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6" name="Rechteck 537">
                <a:extLst>
                  <a:ext uri="{FF2B5EF4-FFF2-40B4-BE49-F238E27FC236}">
                    <a16:creationId xmlns:a16="http://schemas.microsoft.com/office/drawing/2014/main" id="{C0E38103-94FF-4712-A24A-A04601E66AF4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51D4C705-0636-4887-95E3-591FDDACC4B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8" name="Freihandform: Form 437">
                <a:extLst>
                  <a:ext uri="{FF2B5EF4-FFF2-40B4-BE49-F238E27FC236}">
                    <a16:creationId xmlns:a16="http://schemas.microsoft.com/office/drawing/2014/main" id="{4C73023A-D631-4BCC-9A12-C63EB337C6A3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Freihandform: Form 438">
                <a:extLst>
                  <a:ext uri="{FF2B5EF4-FFF2-40B4-BE49-F238E27FC236}">
                    <a16:creationId xmlns:a16="http://schemas.microsoft.com/office/drawing/2014/main" id="{16380A5B-B835-4CD0-9E74-F4186D135DC9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4B47FF0E-7AEF-45CE-8055-D266BE2D6D7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1" name="Ellipse 440">
                <a:extLst>
                  <a:ext uri="{FF2B5EF4-FFF2-40B4-BE49-F238E27FC236}">
                    <a16:creationId xmlns:a16="http://schemas.microsoft.com/office/drawing/2014/main" id="{AA505D8D-A8BE-4CCA-A45E-10933C5A774C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2" name="Freihandform: Form 441">
                <a:extLst>
                  <a:ext uri="{FF2B5EF4-FFF2-40B4-BE49-F238E27FC236}">
                    <a16:creationId xmlns:a16="http://schemas.microsoft.com/office/drawing/2014/main" id="{FAFD5CFD-BC02-4784-83B6-3C726893E0C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E9E1608E-0245-4B70-B171-A4A478A1152F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4" name="Freihandform: Form 443">
                <a:extLst>
                  <a:ext uri="{FF2B5EF4-FFF2-40B4-BE49-F238E27FC236}">
                    <a16:creationId xmlns:a16="http://schemas.microsoft.com/office/drawing/2014/main" id="{CBC1FEB9-35D3-40BC-BD38-C11CA5D00769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5" name="Freihandform: Form 444">
                <a:extLst>
                  <a:ext uri="{FF2B5EF4-FFF2-40B4-BE49-F238E27FC236}">
                    <a16:creationId xmlns:a16="http://schemas.microsoft.com/office/drawing/2014/main" id="{A4FC9EAC-6198-429E-9EE2-7881DFDE7F51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D9CBB9B7-D3C5-4380-847B-52C313EB7FC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9E86B5CD-1AB4-4F3B-8A8D-B275E1555BB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8" name="Freihandform: Form 447">
                <a:extLst>
                  <a:ext uri="{FF2B5EF4-FFF2-40B4-BE49-F238E27FC236}">
                    <a16:creationId xmlns:a16="http://schemas.microsoft.com/office/drawing/2014/main" id="{41BBAC6F-F1E3-4E85-93D9-94AE2D461D1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730AB0-C683-470C-905A-61A4E793E7D4}"/>
              </a:ext>
            </a:extLst>
          </p:cNvPr>
          <p:cNvGrpSpPr/>
          <p:nvPr/>
        </p:nvGrpSpPr>
        <p:grpSpPr>
          <a:xfrm>
            <a:off x="2934364" y="-446157"/>
            <a:ext cx="7327775" cy="6628303"/>
            <a:chOff x="2934364" y="-446157"/>
            <a:chExt cx="7327775" cy="662830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D6589A6-363C-4544-B3AA-F08B8593806C}"/>
                </a:ext>
              </a:extLst>
            </p:cNvPr>
            <p:cNvGrpSpPr/>
            <p:nvPr/>
          </p:nvGrpSpPr>
          <p:grpSpPr>
            <a:xfrm>
              <a:off x="2934364" y="-153179"/>
              <a:ext cx="704850" cy="704850"/>
              <a:chOff x="1207699" y="-401128"/>
              <a:chExt cx="7660256" cy="7660256"/>
            </a:xfrm>
          </p:grpSpPr>
          <p:sp>
            <p:nvSpPr>
              <p:cNvPr id="428" name="Ellipse 427">
                <a:extLst>
                  <a:ext uri="{FF2B5EF4-FFF2-40B4-BE49-F238E27FC236}">
                    <a16:creationId xmlns:a16="http://schemas.microsoft.com/office/drawing/2014/main" id="{814BA58D-4F1E-4D68-BEA1-2D6B66DAFA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9" name="Freihandform: Form 428">
                <a:extLst>
                  <a:ext uri="{FF2B5EF4-FFF2-40B4-BE49-F238E27FC236}">
                    <a16:creationId xmlns:a16="http://schemas.microsoft.com/office/drawing/2014/main" id="{8CD3BAB5-1606-43D4-826B-26576A55BF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1E1A7603-12FC-41E3-8478-E99F295DBE1A}"/>
                </a:ext>
              </a:extLst>
            </p:cNvPr>
            <p:cNvGrpSpPr/>
            <p:nvPr/>
          </p:nvGrpSpPr>
          <p:grpSpPr>
            <a:xfrm>
              <a:off x="5395079" y="5683100"/>
              <a:ext cx="252628" cy="252628"/>
              <a:chOff x="1207699" y="-401128"/>
              <a:chExt cx="7660256" cy="7660256"/>
            </a:xfrm>
          </p:grpSpPr>
          <p:sp>
            <p:nvSpPr>
              <p:cNvPr id="426" name="Ellipse 425">
                <a:extLst>
                  <a:ext uri="{FF2B5EF4-FFF2-40B4-BE49-F238E27FC236}">
                    <a16:creationId xmlns:a16="http://schemas.microsoft.com/office/drawing/2014/main" id="{A9C0C5D4-5F11-4E77-9224-EE560B085F2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7" name="Freihandform: Form 426">
                <a:extLst>
                  <a:ext uri="{FF2B5EF4-FFF2-40B4-BE49-F238E27FC236}">
                    <a16:creationId xmlns:a16="http://schemas.microsoft.com/office/drawing/2014/main" id="{EB61B5CA-BDAF-4813-B0BE-99ADBFEAA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B74CABC-3267-4B6C-B7E8-2DCF70AD72D1}"/>
                </a:ext>
              </a:extLst>
            </p:cNvPr>
            <p:cNvGrpSpPr/>
            <p:nvPr/>
          </p:nvGrpSpPr>
          <p:grpSpPr>
            <a:xfrm>
              <a:off x="3333544" y="134658"/>
              <a:ext cx="704850" cy="704850"/>
              <a:chOff x="1207699" y="-401128"/>
              <a:chExt cx="7660256" cy="7660256"/>
            </a:xfrm>
          </p:grpSpPr>
          <p:sp>
            <p:nvSpPr>
              <p:cNvPr id="424" name="Ellipse 423">
                <a:extLst>
                  <a:ext uri="{FF2B5EF4-FFF2-40B4-BE49-F238E27FC236}">
                    <a16:creationId xmlns:a16="http://schemas.microsoft.com/office/drawing/2014/main" id="{6DA8F88D-69C3-4DBE-8507-7E4F107DE83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4EDBE113-5334-4FFA-BBED-A3F8B1EC6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D3CB9A2-CB17-4F24-B99B-A1A0FE50B4A8}"/>
                </a:ext>
              </a:extLst>
            </p:cNvPr>
            <p:cNvGrpSpPr/>
            <p:nvPr/>
          </p:nvGrpSpPr>
          <p:grpSpPr>
            <a:xfrm rot="20005782">
              <a:off x="3600141" y="-9751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2" name="Ellipse 421">
                <a:extLst>
                  <a:ext uri="{FF2B5EF4-FFF2-40B4-BE49-F238E27FC236}">
                    <a16:creationId xmlns:a16="http://schemas.microsoft.com/office/drawing/2014/main" id="{A2B7CC65-188F-477E-8509-D9E70F0FC7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4C63BDCD-51B3-411B-8F7F-268DE2CE088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17DAD53-1A4B-4609-8557-8E078E196AA9}"/>
                </a:ext>
              </a:extLst>
            </p:cNvPr>
            <p:cNvGrpSpPr/>
            <p:nvPr/>
          </p:nvGrpSpPr>
          <p:grpSpPr>
            <a:xfrm>
              <a:off x="3172857" y="45489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0" name="Ellipse 419">
                <a:extLst>
                  <a:ext uri="{FF2B5EF4-FFF2-40B4-BE49-F238E27FC236}">
                    <a16:creationId xmlns:a16="http://schemas.microsoft.com/office/drawing/2014/main" id="{D097A2B3-0801-4923-A358-E23A2A6551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Freihandform: Form 420">
                <a:extLst>
                  <a:ext uri="{FF2B5EF4-FFF2-40B4-BE49-F238E27FC236}">
                    <a16:creationId xmlns:a16="http://schemas.microsoft.com/office/drawing/2014/main" id="{AD0F2521-2DDC-47A0-8441-382A8F5647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0FD9D47-AF96-4408-980A-4B0892A79D75}"/>
                </a:ext>
              </a:extLst>
            </p:cNvPr>
            <p:cNvGrpSpPr/>
            <p:nvPr/>
          </p:nvGrpSpPr>
          <p:grpSpPr>
            <a:xfrm rot="7238686">
              <a:off x="3480821" y="422790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8" name="Ellipse 417">
                <a:extLst>
                  <a:ext uri="{FF2B5EF4-FFF2-40B4-BE49-F238E27FC236}">
                    <a16:creationId xmlns:a16="http://schemas.microsoft.com/office/drawing/2014/main" id="{CE65C1B2-C54D-4B56-A0E2-B09767BA91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B257AB81-E6AD-4A03-BE55-C2FCA1357EF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E9E8374-98AE-45DC-A1D0-91C6D380ECCC}"/>
                </a:ext>
              </a:extLst>
            </p:cNvPr>
            <p:cNvGrpSpPr/>
            <p:nvPr/>
          </p:nvGrpSpPr>
          <p:grpSpPr>
            <a:xfrm>
              <a:off x="3465441" y="1025769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416" name="Ellipse 415">
                <a:extLst>
                  <a:ext uri="{FF2B5EF4-FFF2-40B4-BE49-F238E27FC236}">
                    <a16:creationId xmlns:a16="http://schemas.microsoft.com/office/drawing/2014/main" id="{0ADF2BA5-A81C-4F95-A77F-E67512A4F0E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Freihandform: Form 416">
                <a:extLst>
                  <a:ext uri="{FF2B5EF4-FFF2-40B4-BE49-F238E27FC236}">
                    <a16:creationId xmlns:a16="http://schemas.microsoft.com/office/drawing/2014/main" id="{CB048331-1A2C-4278-AA82-1DD301AA710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3F4E70A-ECA7-4D1C-B482-23D21F21E7EB}"/>
                </a:ext>
              </a:extLst>
            </p:cNvPr>
            <p:cNvGrpSpPr/>
            <p:nvPr/>
          </p:nvGrpSpPr>
          <p:grpSpPr>
            <a:xfrm>
              <a:off x="3212540" y="1238224"/>
              <a:ext cx="704850" cy="704850"/>
              <a:chOff x="1207699" y="-401128"/>
              <a:chExt cx="7660256" cy="7660256"/>
            </a:xfrm>
          </p:grpSpPr>
          <p:sp>
            <p:nvSpPr>
              <p:cNvPr id="414" name="Ellipse 413">
                <a:extLst>
                  <a:ext uri="{FF2B5EF4-FFF2-40B4-BE49-F238E27FC236}">
                    <a16:creationId xmlns:a16="http://schemas.microsoft.com/office/drawing/2014/main" id="{8AFEC197-0F5A-458D-98ED-BA7E6B6AF13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5" name="Freihandform: Form 414">
                <a:extLst>
                  <a:ext uri="{FF2B5EF4-FFF2-40B4-BE49-F238E27FC236}">
                    <a16:creationId xmlns:a16="http://schemas.microsoft.com/office/drawing/2014/main" id="{6391A688-AA8D-447B-B931-D736F9BB61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446AA3D-B24F-43D5-9D68-680ADBB10FD1}"/>
                </a:ext>
              </a:extLst>
            </p:cNvPr>
            <p:cNvGrpSpPr/>
            <p:nvPr/>
          </p:nvGrpSpPr>
          <p:grpSpPr>
            <a:xfrm rot="12002336">
              <a:off x="3430284" y="1416588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2" name="Ellipse 411">
                <a:extLst>
                  <a:ext uri="{FF2B5EF4-FFF2-40B4-BE49-F238E27FC236}">
                    <a16:creationId xmlns:a16="http://schemas.microsoft.com/office/drawing/2014/main" id="{3EA98AAA-14BD-4239-AD9D-84E09BAAA7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AF987B35-7145-4AA5-9084-FB88CC72157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2F2072D-7E46-4C7F-9FCF-CC992D433CF6}"/>
                </a:ext>
              </a:extLst>
            </p:cNvPr>
            <p:cNvGrpSpPr/>
            <p:nvPr/>
          </p:nvGrpSpPr>
          <p:grpSpPr>
            <a:xfrm>
              <a:off x="3067674" y="2128792"/>
              <a:ext cx="704850" cy="704850"/>
              <a:chOff x="1207699" y="-401128"/>
              <a:chExt cx="7660256" cy="7660256"/>
            </a:xfrm>
          </p:grpSpPr>
          <p:sp>
            <p:nvSpPr>
              <p:cNvPr id="410" name="Ellipse 409">
                <a:extLst>
                  <a:ext uri="{FF2B5EF4-FFF2-40B4-BE49-F238E27FC236}">
                    <a16:creationId xmlns:a16="http://schemas.microsoft.com/office/drawing/2014/main" id="{8E251B57-BF3B-4456-A584-BFE6C895C0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1" name="Freihandform: Form 410">
                <a:extLst>
                  <a:ext uri="{FF2B5EF4-FFF2-40B4-BE49-F238E27FC236}">
                    <a16:creationId xmlns:a16="http://schemas.microsoft.com/office/drawing/2014/main" id="{51DA4B0B-7169-4048-966F-1999D4B47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77576057-CE8B-4C92-BD14-5CFA257D5166}"/>
                </a:ext>
              </a:extLst>
            </p:cNvPr>
            <p:cNvGrpSpPr/>
            <p:nvPr/>
          </p:nvGrpSpPr>
          <p:grpSpPr>
            <a:xfrm>
              <a:off x="3401262" y="1955531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8" name="Ellipse 407">
                <a:extLst>
                  <a:ext uri="{FF2B5EF4-FFF2-40B4-BE49-F238E27FC236}">
                    <a16:creationId xmlns:a16="http://schemas.microsoft.com/office/drawing/2014/main" id="{EB6C32DC-F5AB-43F3-80A3-4E5B95886E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9" name="Freihandform: Form 408">
                <a:extLst>
                  <a:ext uri="{FF2B5EF4-FFF2-40B4-BE49-F238E27FC236}">
                    <a16:creationId xmlns:a16="http://schemas.microsoft.com/office/drawing/2014/main" id="{D94BC945-8647-4AE5-87F7-62B1EE64AD2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9FA7C5A4-81F7-4E86-82A1-DEFCF4B8C781}"/>
                </a:ext>
              </a:extLst>
            </p:cNvPr>
            <p:cNvGrpSpPr/>
            <p:nvPr/>
          </p:nvGrpSpPr>
          <p:grpSpPr>
            <a:xfrm>
              <a:off x="3168717" y="2441582"/>
              <a:ext cx="704850" cy="704850"/>
              <a:chOff x="1207699" y="-401128"/>
              <a:chExt cx="7660256" cy="7660256"/>
            </a:xfrm>
          </p:grpSpPr>
          <p:sp>
            <p:nvSpPr>
              <p:cNvPr id="406" name="Ellipse 405">
                <a:extLst>
                  <a:ext uri="{FF2B5EF4-FFF2-40B4-BE49-F238E27FC236}">
                    <a16:creationId xmlns:a16="http://schemas.microsoft.com/office/drawing/2014/main" id="{4C19588C-75DB-4891-8033-AAA599CFA7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24244410-8CF5-497B-B421-BBC5BD6CB9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CF909FD-87BA-4923-BF0B-44A87D0289E1}"/>
                </a:ext>
              </a:extLst>
            </p:cNvPr>
            <p:cNvGrpSpPr/>
            <p:nvPr/>
          </p:nvGrpSpPr>
          <p:grpSpPr>
            <a:xfrm>
              <a:off x="3110770" y="266595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4" name="Ellipse 403">
                <a:extLst>
                  <a:ext uri="{FF2B5EF4-FFF2-40B4-BE49-F238E27FC236}">
                    <a16:creationId xmlns:a16="http://schemas.microsoft.com/office/drawing/2014/main" id="{BD6E4C25-D6E9-48B8-B55E-3704F776D51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5" name="Freihandform: Form 404">
                <a:extLst>
                  <a:ext uri="{FF2B5EF4-FFF2-40B4-BE49-F238E27FC236}">
                    <a16:creationId xmlns:a16="http://schemas.microsoft.com/office/drawing/2014/main" id="{06BA2C73-FAE9-4302-8852-6A94E34B9E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DA9F3138-EDA6-4221-9A48-F52589A1639D}"/>
                </a:ext>
              </a:extLst>
            </p:cNvPr>
            <p:cNvGrpSpPr/>
            <p:nvPr/>
          </p:nvGrpSpPr>
          <p:grpSpPr>
            <a:xfrm>
              <a:off x="3419981" y="2983106"/>
              <a:ext cx="704850" cy="704850"/>
              <a:chOff x="1207699" y="-401128"/>
              <a:chExt cx="7660256" cy="7660256"/>
            </a:xfrm>
          </p:grpSpPr>
          <p:sp>
            <p:nvSpPr>
              <p:cNvPr id="402" name="Ellipse 401">
                <a:extLst>
                  <a:ext uri="{FF2B5EF4-FFF2-40B4-BE49-F238E27FC236}">
                    <a16:creationId xmlns:a16="http://schemas.microsoft.com/office/drawing/2014/main" id="{D3D25CBB-EEDC-4871-8CFC-A3EFBB663FB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3" name="Freihandform: Form 402">
                <a:extLst>
                  <a:ext uri="{FF2B5EF4-FFF2-40B4-BE49-F238E27FC236}">
                    <a16:creationId xmlns:a16="http://schemas.microsoft.com/office/drawing/2014/main" id="{18959825-C7CF-48E6-BEBB-1888ACFC54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257F729-21DB-4DAE-B294-99B2B8DB668A}"/>
                </a:ext>
              </a:extLst>
            </p:cNvPr>
            <p:cNvGrpSpPr/>
            <p:nvPr/>
          </p:nvGrpSpPr>
          <p:grpSpPr>
            <a:xfrm>
              <a:off x="3360360" y="2574658"/>
              <a:ext cx="704850" cy="704850"/>
              <a:chOff x="1207699" y="-401128"/>
              <a:chExt cx="7660256" cy="7660256"/>
            </a:xfrm>
          </p:grpSpPr>
          <p:sp>
            <p:nvSpPr>
              <p:cNvPr id="400" name="Ellipse 399">
                <a:extLst>
                  <a:ext uri="{FF2B5EF4-FFF2-40B4-BE49-F238E27FC236}">
                    <a16:creationId xmlns:a16="http://schemas.microsoft.com/office/drawing/2014/main" id="{D30E0DE9-7051-4ABE-B4A2-3C7028235A3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F37C30B8-4996-4409-A7DF-1C4378A69B0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DB2E281-7696-4483-8D18-9660319880A9}"/>
                </a:ext>
              </a:extLst>
            </p:cNvPr>
            <p:cNvGrpSpPr/>
            <p:nvPr/>
          </p:nvGrpSpPr>
          <p:grpSpPr>
            <a:xfrm>
              <a:off x="3313803" y="2145139"/>
              <a:ext cx="704850" cy="704850"/>
              <a:chOff x="1207699" y="-401128"/>
              <a:chExt cx="7660256" cy="7660256"/>
            </a:xfrm>
          </p:grpSpPr>
          <p:sp>
            <p:nvSpPr>
              <p:cNvPr id="398" name="Ellipse 397">
                <a:extLst>
                  <a:ext uri="{FF2B5EF4-FFF2-40B4-BE49-F238E27FC236}">
                    <a16:creationId xmlns:a16="http://schemas.microsoft.com/office/drawing/2014/main" id="{9E6783FF-9AE9-4A88-B3D9-25B94F4E72F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9" name="Freihandform: Form 398">
                <a:extLst>
                  <a:ext uri="{FF2B5EF4-FFF2-40B4-BE49-F238E27FC236}">
                    <a16:creationId xmlns:a16="http://schemas.microsoft.com/office/drawing/2014/main" id="{A20A6522-1514-4D71-94DE-B64CA906AD2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37A146A-3DF9-4245-94AA-053800F65437}"/>
                </a:ext>
              </a:extLst>
            </p:cNvPr>
            <p:cNvGrpSpPr/>
            <p:nvPr/>
          </p:nvGrpSpPr>
          <p:grpSpPr>
            <a:xfrm rot="6527480">
              <a:off x="3222036" y="3396544"/>
              <a:ext cx="704850" cy="704850"/>
              <a:chOff x="1207699" y="-401128"/>
              <a:chExt cx="7660256" cy="7660256"/>
            </a:xfrm>
          </p:grpSpPr>
          <p:sp>
            <p:nvSpPr>
              <p:cNvPr id="396" name="Ellipse 395">
                <a:extLst>
                  <a:ext uri="{FF2B5EF4-FFF2-40B4-BE49-F238E27FC236}">
                    <a16:creationId xmlns:a16="http://schemas.microsoft.com/office/drawing/2014/main" id="{9D6466EE-8B27-4E79-A175-A3469D316B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50CEDC89-0BB1-4435-80C4-698A009366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762E11-57B9-4FD8-AC97-698EF9757E48}"/>
                </a:ext>
              </a:extLst>
            </p:cNvPr>
            <p:cNvGrpSpPr/>
            <p:nvPr/>
          </p:nvGrpSpPr>
          <p:grpSpPr>
            <a:xfrm rot="3600000">
              <a:off x="3377529" y="3174725"/>
              <a:ext cx="704850" cy="704850"/>
              <a:chOff x="1207699" y="-401128"/>
              <a:chExt cx="7660256" cy="7660256"/>
            </a:xfrm>
          </p:grpSpPr>
          <p:sp>
            <p:nvSpPr>
              <p:cNvPr id="394" name="Ellipse 393">
                <a:extLst>
                  <a:ext uri="{FF2B5EF4-FFF2-40B4-BE49-F238E27FC236}">
                    <a16:creationId xmlns:a16="http://schemas.microsoft.com/office/drawing/2014/main" id="{F1784908-83CE-41B9-BD25-E8D5F4C709E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090E4C14-B54A-4B80-B035-D7452A1741F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2B470442-7471-4AB8-8BF7-0821CE6D646F}"/>
                </a:ext>
              </a:extLst>
            </p:cNvPr>
            <p:cNvGrpSpPr/>
            <p:nvPr/>
          </p:nvGrpSpPr>
          <p:grpSpPr>
            <a:xfrm>
              <a:off x="3429772" y="3916490"/>
              <a:ext cx="704850" cy="704850"/>
              <a:chOff x="1207699" y="-401128"/>
              <a:chExt cx="7660256" cy="7660256"/>
            </a:xfrm>
          </p:grpSpPr>
          <p:sp>
            <p:nvSpPr>
              <p:cNvPr id="392" name="Ellipse 391">
                <a:extLst>
                  <a:ext uri="{FF2B5EF4-FFF2-40B4-BE49-F238E27FC236}">
                    <a16:creationId xmlns:a16="http://schemas.microsoft.com/office/drawing/2014/main" id="{1B421AC0-C6FF-41B2-8BBC-1205E3FA01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Freihandform: Form 392">
                <a:extLst>
                  <a:ext uri="{FF2B5EF4-FFF2-40B4-BE49-F238E27FC236}">
                    <a16:creationId xmlns:a16="http://schemas.microsoft.com/office/drawing/2014/main" id="{ACF82A7B-DD77-424A-AE15-DF15C2408EE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9448E68-171D-4A82-BFC3-2BB28192B2AE}"/>
                </a:ext>
              </a:extLst>
            </p:cNvPr>
            <p:cNvGrpSpPr/>
            <p:nvPr/>
          </p:nvGrpSpPr>
          <p:grpSpPr>
            <a:xfrm rot="13478302">
              <a:off x="3310288" y="4365446"/>
              <a:ext cx="704850" cy="704850"/>
              <a:chOff x="1207699" y="-401128"/>
              <a:chExt cx="7660256" cy="7660256"/>
            </a:xfrm>
          </p:grpSpPr>
          <p:sp>
            <p:nvSpPr>
              <p:cNvPr id="390" name="Ellipse 389">
                <a:extLst>
                  <a:ext uri="{FF2B5EF4-FFF2-40B4-BE49-F238E27FC236}">
                    <a16:creationId xmlns:a16="http://schemas.microsoft.com/office/drawing/2014/main" id="{6546BEF7-C190-47A4-B488-254DFFD7D5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Freihandform: Form 390">
                <a:extLst>
                  <a:ext uri="{FF2B5EF4-FFF2-40B4-BE49-F238E27FC236}">
                    <a16:creationId xmlns:a16="http://schemas.microsoft.com/office/drawing/2014/main" id="{82FDA588-63E9-4C8B-B638-A5AF5F88EAF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447ED84-D83C-4EFD-950A-66627E3C8FD5}"/>
                </a:ext>
              </a:extLst>
            </p:cNvPr>
            <p:cNvGrpSpPr/>
            <p:nvPr/>
          </p:nvGrpSpPr>
          <p:grpSpPr>
            <a:xfrm>
              <a:off x="3335584" y="4659126"/>
              <a:ext cx="704850" cy="704850"/>
              <a:chOff x="1207699" y="-401128"/>
              <a:chExt cx="7660256" cy="7660256"/>
            </a:xfrm>
          </p:grpSpPr>
          <p:sp>
            <p:nvSpPr>
              <p:cNvPr id="388" name="Ellipse 387">
                <a:extLst>
                  <a:ext uri="{FF2B5EF4-FFF2-40B4-BE49-F238E27FC236}">
                    <a16:creationId xmlns:a16="http://schemas.microsoft.com/office/drawing/2014/main" id="{B9721EB1-B83D-4A22-AC3F-7230B8D2E7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EC6AB2AB-9258-48DF-90A8-20D24D61DDA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520095C-F032-40F3-9A85-138FC5389122}"/>
                </a:ext>
              </a:extLst>
            </p:cNvPr>
            <p:cNvGrpSpPr/>
            <p:nvPr/>
          </p:nvGrpSpPr>
          <p:grpSpPr>
            <a:xfrm>
              <a:off x="3326854" y="4782358"/>
              <a:ext cx="704850" cy="704850"/>
              <a:chOff x="1207699" y="-401128"/>
              <a:chExt cx="7660256" cy="7660256"/>
            </a:xfrm>
          </p:grpSpPr>
          <p:sp>
            <p:nvSpPr>
              <p:cNvPr id="386" name="Ellipse 385">
                <a:extLst>
                  <a:ext uri="{FF2B5EF4-FFF2-40B4-BE49-F238E27FC236}">
                    <a16:creationId xmlns:a16="http://schemas.microsoft.com/office/drawing/2014/main" id="{E8525D61-C7A6-431C-86FC-FDE37F31526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Freihandform: Form 386">
                <a:extLst>
                  <a:ext uri="{FF2B5EF4-FFF2-40B4-BE49-F238E27FC236}">
                    <a16:creationId xmlns:a16="http://schemas.microsoft.com/office/drawing/2014/main" id="{F4235A06-7B43-499D-9EE2-3BA8D7C46AC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58FAC72-2B61-40C5-899A-E99C6C241EA5}"/>
                </a:ext>
              </a:extLst>
            </p:cNvPr>
            <p:cNvGrpSpPr/>
            <p:nvPr/>
          </p:nvGrpSpPr>
          <p:grpSpPr>
            <a:xfrm>
              <a:off x="3327656" y="5358948"/>
              <a:ext cx="334712" cy="334712"/>
              <a:chOff x="1207699" y="-401128"/>
              <a:chExt cx="7660256" cy="7660256"/>
            </a:xfrm>
          </p:grpSpPr>
          <p:sp>
            <p:nvSpPr>
              <p:cNvPr id="384" name="Ellipse 383">
                <a:extLst>
                  <a:ext uri="{FF2B5EF4-FFF2-40B4-BE49-F238E27FC236}">
                    <a16:creationId xmlns:a16="http://schemas.microsoft.com/office/drawing/2014/main" id="{76E79021-D53F-4AE3-8BC5-50223695FEA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Freihandform: Form 384">
                <a:extLst>
                  <a:ext uri="{FF2B5EF4-FFF2-40B4-BE49-F238E27FC236}">
                    <a16:creationId xmlns:a16="http://schemas.microsoft.com/office/drawing/2014/main" id="{2CC84FA6-32EE-4125-B1A8-53414E46EE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F96F579-477B-4F4A-8816-1F03BB1B3196}"/>
                </a:ext>
              </a:extLst>
            </p:cNvPr>
            <p:cNvGrpSpPr/>
            <p:nvPr/>
          </p:nvGrpSpPr>
          <p:grpSpPr>
            <a:xfrm>
              <a:off x="3537763" y="5283305"/>
              <a:ext cx="704850" cy="704850"/>
              <a:chOff x="1207699" y="-401128"/>
              <a:chExt cx="7660256" cy="7660256"/>
            </a:xfrm>
          </p:grpSpPr>
          <p:sp>
            <p:nvSpPr>
              <p:cNvPr id="382" name="Ellipse 381">
                <a:extLst>
                  <a:ext uri="{FF2B5EF4-FFF2-40B4-BE49-F238E27FC236}">
                    <a16:creationId xmlns:a16="http://schemas.microsoft.com/office/drawing/2014/main" id="{2AFDF4BB-114F-4BD0-82D6-FBEC936E71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734B5A6A-2B6A-4638-BF5E-C1CA163909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D23E4B8-B5F4-4082-A546-88EF4E949D79}"/>
                </a:ext>
              </a:extLst>
            </p:cNvPr>
            <p:cNvGrpSpPr/>
            <p:nvPr/>
          </p:nvGrpSpPr>
          <p:grpSpPr>
            <a:xfrm rot="14186678">
              <a:off x="3235956" y="4379045"/>
              <a:ext cx="704850" cy="704850"/>
              <a:chOff x="1207699" y="-401128"/>
              <a:chExt cx="7660256" cy="7660256"/>
            </a:xfrm>
          </p:grpSpPr>
          <p:sp>
            <p:nvSpPr>
              <p:cNvPr id="380" name="Ellipse 379">
                <a:extLst>
                  <a:ext uri="{FF2B5EF4-FFF2-40B4-BE49-F238E27FC236}">
                    <a16:creationId xmlns:a16="http://schemas.microsoft.com/office/drawing/2014/main" id="{03118CDD-5BF5-42F7-A61A-89215D8542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1" name="Freihandform: Form 380">
                <a:extLst>
                  <a:ext uri="{FF2B5EF4-FFF2-40B4-BE49-F238E27FC236}">
                    <a16:creationId xmlns:a16="http://schemas.microsoft.com/office/drawing/2014/main" id="{57F39B0C-9E98-4091-AB0D-F7513D02D2B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B93C437-4562-4EDA-B37D-BE0421595C46}"/>
                </a:ext>
              </a:extLst>
            </p:cNvPr>
            <p:cNvGrpSpPr/>
            <p:nvPr/>
          </p:nvGrpSpPr>
          <p:grpSpPr>
            <a:xfrm>
              <a:off x="3090569" y="3904757"/>
              <a:ext cx="704850" cy="704850"/>
              <a:chOff x="1207699" y="-401128"/>
              <a:chExt cx="7660256" cy="7660256"/>
            </a:xfrm>
          </p:grpSpPr>
          <p:sp>
            <p:nvSpPr>
              <p:cNvPr id="378" name="Ellipse 377">
                <a:extLst>
                  <a:ext uri="{FF2B5EF4-FFF2-40B4-BE49-F238E27FC236}">
                    <a16:creationId xmlns:a16="http://schemas.microsoft.com/office/drawing/2014/main" id="{76444D59-4071-4F0C-8CEF-B0CEB9F0FB4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Freihandform: Form 378">
                <a:extLst>
                  <a:ext uri="{FF2B5EF4-FFF2-40B4-BE49-F238E27FC236}">
                    <a16:creationId xmlns:a16="http://schemas.microsoft.com/office/drawing/2014/main" id="{8AA16DFD-8CA7-441E-9CFA-E5E3AF0F34D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D5BEA14-DEF6-4410-AB63-6404B352D7DD}"/>
                </a:ext>
              </a:extLst>
            </p:cNvPr>
            <p:cNvGrpSpPr/>
            <p:nvPr/>
          </p:nvGrpSpPr>
          <p:grpSpPr>
            <a:xfrm>
              <a:off x="3410019" y="359373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6" name="Ellipse 375">
                <a:extLst>
                  <a:ext uri="{FF2B5EF4-FFF2-40B4-BE49-F238E27FC236}">
                    <a16:creationId xmlns:a16="http://schemas.microsoft.com/office/drawing/2014/main" id="{75D715CC-1724-4F3B-8586-89075AE8FC9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950C7E7C-C6FB-48D2-836A-60774774118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065B086-8341-4778-A0F2-F7B35C2C9B8F}"/>
                </a:ext>
              </a:extLst>
            </p:cNvPr>
            <p:cNvGrpSpPr/>
            <p:nvPr/>
          </p:nvGrpSpPr>
          <p:grpSpPr>
            <a:xfrm>
              <a:off x="3864970" y="4996267"/>
              <a:ext cx="437496" cy="43749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4" name="Ellipse 373">
                <a:extLst>
                  <a:ext uri="{FF2B5EF4-FFF2-40B4-BE49-F238E27FC236}">
                    <a16:creationId xmlns:a16="http://schemas.microsoft.com/office/drawing/2014/main" id="{4EE8D488-5748-46E1-989B-2589190003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5" name="Freihandform: Form 374">
                <a:extLst>
                  <a:ext uri="{FF2B5EF4-FFF2-40B4-BE49-F238E27FC236}">
                    <a16:creationId xmlns:a16="http://schemas.microsoft.com/office/drawing/2014/main" id="{CD0C0254-1506-4DE4-99FC-30A3490716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F818A22-36E0-42F9-B8A3-3E392290D650}"/>
                </a:ext>
              </a:extLst>
            </p:cNvPr>
            <p:cNvGrpSpPr/>
            <p:nvPr/>
          </p:nvGrpSpPr>
          <p:grpSpPr>
            <a:xfrm>
              <a:off x="4248030" y="5465976"/>
              <a:ext cx="443490" cy="443490"/>
              <a:chOff x="1207699" y="-401128"/>
              <a:chExt cx="7660256" cy="7660256"/>
            </a:xfrm>
          </p:grpSpPr>
          <p:sp>
            <p:nvSpPr>
              <p:cNvPr id="372" name="Ellipse 371">
                <a:extLst>
                  <a:ext uri="{FF2B5EF4-FFF2-40B4-BE49-F238E27FC236}">
                    <a16:creationId xmlns:a16="http://schemas.microsoft.com/office/drawing/2014/main" id="{D57DE4B5-9878-4F75-9CA7-C67A8BF7DF3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Freihandform: Form 372">
                <a:extLst>
                  <a:ext uri="{FF2B5EF4-FFF2-40B4-BE49-F238E27FC236}">
                    <a16:creationId xmlns:a16="http://schemas.microsoft.com/office/drawing/2014/main" id="{3340B4BF-3235-497B-B189-D930B57CD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F56F41C6-3B61-4B4A-A889-816C79393772}"/>
                </a:ext>
              </a:extLst>
            </p:cNvPr>
            <p:cNvGrpSpPr/>
            <p:nvPr/>
          </p:nvGrpSpPr>
          <p:grpSpPr>
            <a:xfrm>
              <a:off x="4104017" y="5157216"/>
              <a:ext cx="443490" cy="443490"/>
              <a:chOff x="1207699" y="-401128"/>
              <a:chExt cx="7660256" cy="7660256"/>
            </a:xfrm>
          </p:grpSpPr>
          <p:sp>
            <p:nvSpPr>
              <p:cNvPr id="370" name="Ellipse 369">
                <a:extLst>
                  <a:ext uri="{FF2B5EF4-FFF2-40B4-BE49-F238E27FC236}">
                    <a16:creationId xmlns:a16="http://schemas.microsoft.com/office/drawing/2014/main" id="{5C211899-66F6-41B0-9FA1-A1A5D1D20F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901BB720-43FF-46C1-85E6-31D7AB76DDD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BCAEA39-B769-44EB-A454-35FC7C0575EF}"/>
                </a:ext>
              </a:extLst>
            </p:cNvPr>
            <p:cNvGrpSpPr/>
            <p:nvPr/>
          </p:nvGrpSpPr>
          <p:grpSpPr>
            <a:xfrm>
              <a:off x="7269602" y="5703231"/>
              <a:ext cx="252628" cy="25262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68" name="Ellipse 367">
                <a:extLst>
                  <a:ext uri="{FF2B5EF4-FFF2-40B4-BE49-F238E27FC236}">
                    <a16:creationId xmlns:a16="http://schemas.microsoft.com/office/drawing/2014/main" id="{6C57438D-3DB3-43B4-910C-D31494D332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9" name="Freihandform: Form 368">
                <a:extLst>
                  <a:ext uri="{FF2B5EF4-FFF2-40B4-BE49-F238E27FC236}">
                    <a16:creationId xmlns:a16="http://schemas.microsoft.com/office/drawing/2014/main" id="{68BF30FF-D014-44E4-8228-DCC47AE4B80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D2831326-6E41-4D58-9651-D38A364CC19C}"/>
                </a:ext>
              </a:extLst>
            </p:cNvPr>
            <p:cNvGrpSpPr/>
            <p:nvPr/>
          </p:nvGrpSpPr>
          <p:grpSpPr>
            <a:xfrm rot="4316089">
              <a:off x="4472381" y="5540943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66" name="Ellipse 365">
                <a:extLst>
                  <a:ext uri="{FF2B5EF4-FFF2-40B4-BE49-F238E27FC236}">
                    <a16:creationId xmlns:a16="http://schemas.microsoft.com/office/drawing/2014/main" id="{9897DDDA-B541-4AAA-AE34-DC499AFDE0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7" name="Freihandform: Form 366">
                <a:extLst>
                  <a:ext uri="{FF2B5EF4-FFF2-40B4-BE49-F238E27FC236}">
                    <a16:creationId xmlns:a16="http://schemas.microsoft.com/office/drawing/2014/main" id="{69F13A9C-234E-463B-82A7-4F07655026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872F0649-71C6-4624-9DA1-B49F8CB5EC06}"/>
                </a:ext>
              </a:extLst>
            </p:cNvPr>
            <p:cNvGrpSpPr/>
            <p:nvPr/>
          </p:nvGrpSpPr>
          <p:grpSpPr>
            <a:xfrm rot="13766166">
              <a:off x="8124598" y="5467359"/>
              <a:ext cx="414618" cy="414618"/>
              <a:chOff x="1207699" y="-401128"/>
              <a:chExt cx="7660256" cy="7660256"/>
            </a:xfrm>
          </p:grpSpPr>
          <p:sp>
            <p:nvSpPr>
              <p:cNvPr id="364" name="Ellipse 363">
                <a:extLst>
                  <a:ext uri="{FF2B5EF4-FFF2-40B4-BE49-F238E27FC236}">
                    <a16:creationId xmlns:a16="http://schemas.microsoft.com/office/drawing/2014/main" id="{1F26DF65-0275-40DF-9CCF-0A571F6AE4E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590F2B7A-5692-4973-A55D-3C26246768F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0D81500-5A22-4156-A262-673725A040F1}"/>
                </a:ext>
              </a:extLst>
            </p:cNvPr>
            <p:cNvGrpSpPr/>
            <p:nvPr/>
          </p:nvGrpSpPr>
          <p:grpSpPr>
            <a:xfrm>
              <a:off x="8734357" y="5502710"/>
              <a:ext cx="414618" cy="414618"/>
              <a:chOff x="1207699" y="-401128"/>
              <a:chExt cx="7660256" cy="7660256"/>
            </a:xfrm>
          </p:grpSpPr>
          <p:sp>
            <p:nvSpPr>
              <p:cNvPr id="362" name="Ellipse 361">
                <a:extLst>
                  <a:ext uri="{FF2B5EF4-FFF2-40B4-BE49-F238E27FC236}">
                    <a16:creationId xmlns:a16="http://schemas.microsoft.com/office/drawing/2014/main" id="{A3B90BFB-CB08-4668-BA35-BA1F38E0ACA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3" name="Freihandform: Form 362">
                <a:extLst>
                  <a:ext uri="{FF2B5EF4-FFF2-40B4-BE49-F238E27FC236}">
                    <a16:creationId xmlns:a16="http://schemas.microsoft.com/office/drawing/2014/main" id="{AD947594-0CCC-438F-B99E-6E1A1C49B96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6C5BD9F-EED7-4DDC-A847-91F734046715}"/>
                </a:ext>
              </a:extLst>
            </p:cNvPr>
            <p:cNvGrpSpPr/>
            <p:nvPr/>
          </p:nvGrpSpPr>
          <p:grpSpPr>
            <a:xfrm>
              <a:off x="8997633" y="5169854"/>
              <a:ext cx="704850" cy="704850"/>
              <a:chOff x="1207699" y="-401128"/>
              <a:chExt cx="7660256" cy="7660256"/>
            </a:xfrm>
          </p:grpSpPr>
          <p:sp>
            <p:nvSpPr>
              <p:cNvPr id="360" name="Ellipse 359">
                <a:extLst>
                  <a:ext uri="{FF2B5EF4-FFF2-40B4-BE49-F238E27FC236}">
                    <a16:creationId xmlns:a16="http://schemas.microsoft.com/office/drawing/2014/main" id="{EEA98A7F-010A-4E43-AEA7-1462BCA193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1" name="Freihandform: Form 360">
                <a:extLst>
                  <a:ext uri="{FF2B5EF4-FFF2-40B4-BE49-F238E27FC236}">
                    <a16:creationId xmlns:a16="http://schemas.microsoft.com/office/drawing/2014/main" id="{37D0A30E-3001-42FF-8C98-A1BB3FCA9F2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A5B906-1CE7-455E-9AF7-F6880AB19BE6}"/>
                </a:ext>
              </a:extLst>
            </p:cNvPr>
            <p:cNvGrpSpPr/>
            <p:nvPr/>
          </p:nvGrpSpPr>
          <p:grpSpPr>
            <a:xfrm>
              <a:off x="9177788" y="4837713"/>
              <a:ext cx="704850" cy="704850"/>
              <a:chOff x="1207699" y="-401128"/>
              <a:chExt cx="7660256" cy="7660256"/>
            </a:xfrm>
          </p:grpSpPr>
          <p:sp>
            <p:nvSpPr>
              <p:cNvPr id="358" name="Ellipse 357">
                <a:extLst>
                  <a:ext uri="{FF2B5EF4-FFF2-40B4-BE49-F238E27FC236}">
                    <a16:creationId xmlns:a16="http://schemas.microsoft.com/office/drawing/2014/main" id="{4975C8D8-BFA7-4D71-8B45-FF96C6599AB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8841FBC3-76E3-409F-9451-854DB71EB80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0D50657-4464-4A30-849A-2BBB82EC085D}"/>
                </a:ext>
              </a:extLst>
            </p:cNvPr>
            <p:cNvGrpSpPr/>
            <p:nvPr/>
          </p:nvGrpSpPr>
          <p:grpSpPr>
            <a:xfrm rot="13478302">
              <a:off x="9357811" y="5344628"/>
              <a:ext cx="704850" cy="704850"/>
              <a:chOff x="1207699" y="-401128"/>
              <a:chExt cx="7660256" cy="7660256"/>
            </a:xfrm>
          </p:grpSpPr>
          <p:sp>
            <p:nvSpPr>
              <p:cNvPr id="356" name="Ellipse 355">
                <a:extLst>
                  <a:ext uri="{FF2B5EF4-FFF2-40B4-BE49-F238E27FC236}">
                    <a16:creationId xmlns:a16="http://schemas.microsoft.com/office/drawing/2014/main" id="{70F82BDB-E5C2-4A1B-A718-F17FAF77928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7" name="Freihandform: Form 356">
                <a:extLst>
                  <a:ext uri="{FF2B5EF4-FFF2-40B4-BE49-F238E27FC236}">
                    <a16:creationId xmlns:a16="http://schemas.microsoft.com/office/drawing/2014/main" id="{02D67C8C-A19E-463E-9BA6-475051499C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49430819-A936-4A2F-83E0-1587924FD44F}"/>
                </a:ext>
              </a:extLst>
            </p:cNvPr>
            <p:cNvGrpSpPr/>
            <p:nvPr/>
          </p:nvGrpSpPr>
          <p:grpSpPr>
            <a:xfrm>
              <a:off x="9491563" y="482494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4" name="Ellipse 353">
                <a:extLst>
                  <a:ext uri="{FF2B5EF4-FFF2-40B4-BE49-F238E27FC236}">
                    <a16:creationId xmlns:a16="http://schemas.microsoft.com/office/drawing/2014/main" id="{ED417A33-4912-4293-9834-9E08729180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5" name="Freihandform: Form 354">
                <a:extLst>
                  <a:ext uri="{FF2B5EF4-FFF2-40B4-BE49-F238E27FC236}">
                    <a16:creationId xmlns:a16="http://schemas.microsoft.com/office/drawing/2014/main" id="{5A849250-9448-40E8-A63A-FA68D9C1F6B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4B09EC08-1BA6-4E73-9268-585444B039D8}"/>
                </a:ext>
              </a:extLst>
            </p:cNvPr>
            <p:cNvGrpSpPr/>
            <p:nvPr/>
          </p:nvGrpSpPr>
          <p:grpSpPr>
            <a:xfrm>
              <a:off x="9076285" y="4359434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52" name="Ellipse 351">
                <a:extLst>
                  <a:ext uri="{FF2B5EF4-FFF2-40B4-BE49-F238E27FC236}">
                    <a16:creationId xmlns:a16="http://schemas.microsoft.com/office/drawing/2014/main" id="{8766DBD7-0189-488F-B26D-B5B160854CD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676059BA-1811-4C31-9ED5-2065D3DF3F4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3E014407-A393-4B71-833C-09E103C92AEC}"/>
                </a:ext>
              </a:extLst>
            </p:cNvPr>
            <p:cNvGrpSpPr/>
            <p:nvPr/>
          </p:nvGrpSpPr>
          <p:grpSpPr>
            <a:xfrm>
              <a:off x="9370328" y="417455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0" name="Ellipse 349">
                <a:extLst>
                  <a:ext uri="{FF2B5EF4-FFF2-40B4-BE49-F238E27FC236}">
                    <a16:creationId xmlns:a16="http://schemas.microsoft.com/office/drawing/2014/main" id="{21784BA5-D9DC-4FD3-8D8A-E3D5BFA8664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1" name="Freihandform: Form 350">
                <a:extLst>
                  <a:ext uri="{FF2B5EF4-FFF2-40B4-BE49-F238E27FC236}">
                    <a16:creationId xmlns:a16="http://schemas.microsoft.com/office/drawing/2014/main" id="{2094D664-8B13-42BF-A394-36A0120F6B8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521BD98A-615F-4D07-9749-38BEDDEBC489}"/>
                </a:ext>
              </a:extLst>
            </p:cNvPr>
            <p:cNvGrpSpPr/>
            <p:nvPr/>
          </p:nvGrpSpPr>
          <p:grpSpPr>
            <a:xfrm>
              <a:off x="8894313" y="3494234"/>
              <a:ext cx="704850" cy="704850"/>
              <a:chOff x="1207699" y="-401128"/>
              <a:chExt cx="7660256" cy="7660256"/>
            </a:xfrm>
          </p:grpSpPr>
          <p:sp>
            <p:nvSpPr>
              <p:cNvPr id="348" name="Ellipse 347">
                <a:extLst>
                  <a:ext uri="{FF2B5EF4-FFF2-40B4-BE49-F238E27FC236}">
                    <a16:creationId xmlns:a16="http://schemas.microsoft.com/office/drawing/2014/main" id="{8B50F3E4-9AB5-496E-A180-92BE17D681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9" name="Freihandform: Form 348">
                <a:extLst>
                  <a:ext uri="{FF2B5EF4-FFF2-40B4-BE49-F238E27FC236}">
                    <a16:creationId xmlns:a16="http://schemas.microsoft.com/office/drawing/2014/main" id="{430BCACC-AD89-42F0-8F65-C47772680B1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1214B0C-2CBC-4EB6-8C7F-B75DB002F958}"/>
                </a:ext>
              </a:extLst>
            </p:cNvPr>
            <p:cNvGrpSpPr/>
            <p:nvPr/>
          </p:nvGrpSpPr>
          <p:grpSpPr>
            <a:xfrm>
              <a:off x="9084854" y="3939913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6" name="Ellipse 345">
                <a:extLst>
                  <a:ext uri="{FF2B5EF4-FFF2-40B4-BE49-F238E27FC236}">
                    <a16:creationId xmlns:a16="http://schemas.microsoft.com/office/drawing/2014/main" id="{B28F31E6-671C-4D1A-813D-349250391D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7AE0CA53-8282-4547-AD5E-C9BDF20C57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21FAC81-C3CC-4A7C-A7D2-9E3A008FDF97}"/>
                </a:ext>
              </a:extLst>
            </p:cNvPr>
            <p:cNvGrpSpPr/>
            <p:nvPr/>
          </p:nvGrpSpPr>
          <p:grpSpPr>
            <a:xfrm>
              <a:off x="9139138" y="3559921"/>
              <a:ext cx="704850" cy="704850"/>
              <a:chOff x="1207699" y="-401128"/>
              <a:chExt cx="7660256" cy="7660256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B5EC3C9A-C89B-4E9D-8827-382273AE563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Freihandform: Form 344">
                <a:extLst>
                  <a:ext uri="{FF2B5EF4-FFF2-40B4-BE49-F238E27FC236}">
                    <a16:creationId xmlns:a16="http://schemas.microsoft.com/office/drawing/2014/main" id="{094B5A28-EC82-41C9-B518-875A2BE272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3FF1EA93-E15A-4A99-AC01-D8B9A6A76149}"/>
                </a:ext>
              </a:extLst>
            </p:cNvPr>
            <p:cNvGrpSpPr/>
            <p:nvPr/>
          </p:nvGrpSpPr>
          <p:grpSpPr>
            <a:xfrm rot="6527480">
              <a:off x="9444140" y="3797721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2" name="Ellipse 341">
                <a:extLst>
                  <a:ext uri="{FF2B5EF4-FFF2-40B4-BE49-F238E27FC236}">
                    <a16:creationId xmlns:a16="http://schemas.microsoft.com/office/drawing/2014/main" id="{45D5C527-01FE-4885-977C-D148193335A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3" name="Freihandform: Form 342">
                <a:extLst>
                  <a:ext uri="{FF2B5EF4-FFF2-40B4-BE49-F238E27FC236}">
                    <a16:creationId xmlns:a16="http://schemas.microsoft.com/office/drawing/2014/main" id="{B83F4E8C-7B20-49DD-975B-A5B22C0DC8C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AA4EECE-B1F1-4EED-9F05-CEDFE7CFF8D8}"/>
                </a:ext>
              </a:extLst>
            </p:cNvPr>
            <p:cNvGrpSpPr/>
            <p:nvPr/>
          </p:nvGrpSpPr>
          <p:grpSpPr>
            <a:xfrm rot="6527480">
              <a:off x="9491563" y="3348999"/>
              <a:ext cx="704850" cy="704850"/>
              <a:chOff x="1207699" y="-401128"/>
              <a:chExt cx="7660256" cy="7660256"/>
            </a:xfrm>
          </p:grpSpPr>
          <p:sp>
            <p:nvSpPr>
              <p:cNvPr id="340" name="Ellipse 339">
                <a:extLst>
                  <a:ext uri="{FF2B5EF4-FFF2-40B4-BE49-F238E27FC236}">
                    <a16:creationId xmlns:a16="http://schemas.microsoft.com/office/drawing/2014/main" id="{D7F5C0D2-90AE-4C7B-9564-31174808AC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5F6C47DA-A835-45C6-93DA-520CF7659A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B0E01CF8-6F5B-4BBA-930F-6B7D39D46BCB}"/>
                </a:ext>
              </a:extLst>
            </p:cNvPr>
            <p:cNvGrpSpPr/>
            <p:nvPr/>
          </p:nvGrpSpPr>
          <p:grpSpPr>
            <a:xfrm rot="7238686">
              <a:off x="9034455" y="3092281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38" name="Ellipse 337">
                <a:extLst>
                  <a:ext uri="{FF2B5EF4-FFF2-40B4-BE49-F238E27FC236}">
                    <a16:creationId xmlns:a16="http://schemas.microsoft.com/office/drawing/2014/main" id="{553A3082-42DB-4910-BB75-5B7ACF7B9D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9" name="Freihandform: Form 338">
                <a:extLst>
                  <a:ext uri="{FF2B5EF4-FFF2-40B4-BE49-F238E27FC236}">
                    <a16:creationId xmlns:a16="http://schemas.microsoft.com/office/drawing/2014/main" id="{B3F61B5D-6B80-4915-A41B-30D4CA7E43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CBB601D4-8B11-4CFE-A624-5D25FBF90F49}"/>
                </a:ext>
              </a:extLst>
            </p:cNvPr>
            <p:cNvGrpSpPr/>
            <p:nvPr/>
          </p:nvGrpSpPr>
          <p:grpSpPr>
            <a:xfrm>
              <a:off x="9357811" y="2731046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28AD5039-6BE1-45D8-B2F6-C687C9DCF5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0C5F339D-7296-48FA-B44B-14222B1697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25C3830-72D8-4AD5-AC05-B99DF4954567}"/>
                </a:ext>
              </a:extLst>
            </p:cNvPr>
            <p:cNvGrpSpPr/>
            <p:nvPr/>
          </p:nvGrpSpPr>
          <p:grpSpPr>
            <a:xfrm>
              <a:off x="9208292" y="2521464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5C778EAC-393B-4A45-86E5-63480C72FFE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FD8C006F-0391-4C6C-A5BD-B14064F9317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3866EB2D-C5E0-48B3-9B09-699ADE1FA6E5}"/>
                </a:ext>
              </a:extLst>
            </p:cNvPr>
            <p:cNvGrpSpPr/>
            <p:nvPr/>
          </p:nvGrpSpPr>
          <p:grpSpPr>
            <a:xfrm rot="13478302">
              <a:off x="9370328" y="2074458"/>
              <a:ext cx="704850" cy="704850"/>
              <a:chOff x="1207699" y="-401128"/>
              <a:chExt cx="7660256" cy="7660256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5FB3305D-E020-4215-BB66-7007214CD4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Freihandform: Form 332">
                <a:extLst>
                  <a:ext uri="{FF2B5EF4-FFF2-40B4-BE49-F238E27FC236}">
                    <a16:creationId xmlns:a16="http://schemas.microsoft.com/office/drawing/2014/main" id="{4C35D589-DE0C-4D94-B503-D8D2C0C4EE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C70B8DA-E932-41C4-80F0-2D8AE2C0863F}"/>
                </a:ext>
              </a:extLst>
            </p:cNvPr>
            <p:cNvGrpSpPr/>
            <p:nvPr/>
          </p:nvGrpSpPr>
          <p:grpSpPr>
            <a:xfrm>
              <a:off x="8980171" y="1673476"/>
              <a:ext cx="704850" cy="704850"/>
              <a:chOff x="1207699" y="-401128"/>
              <a:chExt cx="7660256" cy="7660256"/>
            </a:xfrm>
          </p:grpSpPr>
          <p:sp>
            <p:nvSpPr>
              <p:cNvPr id="330" name="Ellipse 329">
                <a:extLst>
                  <a:ext uri="{FF2B5EF4-FFF2-40B4-BE49-F238E27FC236}">
                    <a16:creationId xmlns:a16="http://schemas.microsoft.com/office/drawing/2014/main" id="{03E59C77-BF06-4649-B8F5-286AB313506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Freihandform: Form 330">
                <a:extLst>
                  <a:ext uri="{FF2B5EF4-FFF2-40B4-BE49-F238E27FC236}">
                    <a16:creationId xmlns:a16="http://schemas.microsoft.com/office/drawing/2014/main" id="{D1453FFD-B0C3-40B2-A41E-F0703DF87C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3426969C-0D71-4F09-87BC-978C6A62A937}"/>
                </a:ext>
              </a:extLst>
            </p:cNvPr>
            <p:cNvGrpSpPr/>
            <p:nvPr/>
          </p:nvGrpSpPr>
          <p:grpSpPr>
            <a:xfrm>
              <a:off x="9190830" y="1130635"/>
              <a:ext cx="704850" cy="704850"/>
              <a:chOff x="1207699" y="-401128"/>
              <a:chExt cx="7660256" cy="7660256"/>
            </a:xfrm>
          </p:grpSpPr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32CD55B9-CE9F-4522-B9F6-54688B7E32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1A022CA7-1436-45F8-8ADC-A5EA17FC60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9EB0EF7-30E3-4E78-998A-0189517E52E4}"/>
                </a:ext>
              </a:extLst>
            </p:cNvPr>
            <p:cNvGrpSpPr/>
            <p:nvPr/>
          </p:nvGrpSpPr>
          <p:grpSpPr>
            <a:xfrm>
              <a:off x="9067392" y="531481"/>
              <a:ext cx="704850" cy="704850"/>
              <a:chOff x="1207699" y="-401128"/>
              <a:chExt cx="7660256" cy="7660256"/>
            </a:xfrm>
          </p:grpSpPr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C73606BE-2406-4097-942E-A6AF7D3F966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Freihandform: Form 326">
                <a:extLst>
                  <a:ext uri="{FF2B5EF4-FFF2-40B4-BE49-F238E27FC236}">
                    <a16:creationId xmlns:a16="http://schemas.microsoft.com/office/drawing/2014/main" id="{47517D7B-DB3C-4659-93B0-E5E27F479D2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4D83C076-EF96-4EDF-B1FA-19203120D4BA}"/>
                </a:ext>
              </a:extLst>
            </p:cNvPr>
            <p:cNvGrpSpPr/>
            <p:nvPr/>
          </p:nvGrpSpPr>
          <p:grpSpPr>
            <a:xfrm rot="6527480">
              <a:off x="9279415" y="64255"/>
              <a:ext cx="704850" cy="704850"/>
              <a:chOff x="1207699" y="-401128"/>
              <a:chExt cx="7660256" cy="7660256"/>
            </a:xfrm>
          </p:grpSpPr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31E21067-379A-40DC-884B-9BA48966424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C6773F87-7F4E-4ED9-A02E-2028500A0B3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8F5E07A-61A0-4FE8-A20C-D2E43836BEBE}"/>
                </a:ext>
              </a:extLst>
            </p:cNvPr>
            <p:cNvGrpSpPr/>
            <p:nvPr/>
          </p:nvGrpSpPr>
          <p:grpSpPr>
            <a:xfrm>
              <a:off x="9001541" y="-440486"/>
              <a:ext cx="704850" cy="704850"/>
              <a:chOff x="1207699" y="-401128"/>
              <a:chExt cx="7660256" cy="7660256"/>
            </a:xfrm>
          </p:grpSpPr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9F37BD6B-8907-44EE-AD3B-049D4B3741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914F36C8-4913-4A95-B783-AA2F20892FB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D20FB864-052A-4CD2-B0C5-06F529A6C21C}"/>
                </a:ext>
              </a:extLst>
            </p:cNvPr>
            <p:cNvGrpSpPr/>
            <p:nvPr/>
          </p:nvGrpSpPr>
          <p:grpSpPr>
            <a:xfrm>
              <a:off x="9490045" y="-326267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239BC161-40B3-4319-BD82-DDB5AD68DFA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Freihandform: Form 320">
                <a:extLst>
                  <a:ext uri="{FF2B5EF4-FFF2-40B4-BE49-F238E27FC236}">
                    <a16:creationId xmlns:a16="http://schemas.microsoft.com/office/drawing/2014/main" id="{67B759F4-39FC-4AEC-97F4-A88349C407D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8E1028A0-6EF7-4FB7-A29E-8F1F06AFC412}"/>
                </a:ext>
              </a:extLst>
            </p:cNvPr>
            <p:cNvGrpSpPr/>
            <p:nvPr/>
          </p:nvGrpSpPr>
          <p:grpSpPr>
            <a:xfrm rot="7238686">
              <a:off x="9527725" y="12844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D3712F20-5275-42F3-9BCB-9856CFBB69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1DBF561C-1049-49FE-958C-7806E93CA0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7A7D6FAE-93B9-4B2C-B9F8-1D18CA97127B}"/>
                </a:ext>
              </a:extLst>
            </p:cNvPr>
            <p:cNvGrpSpPr/>
            <p:nvPr/>
          </p:nvGrpSpPr>
          <p:grpSpPr>
            <a:xfrm>
              <a:off x="9557289" y="538279"/>
              <a:ext cx="704850" cy="704850"/>
              <a:chOff x="1207699" y="-401128"/>
              <a:chExt cx="7660256" cy="7660256"/>
            </a:xfrm>
          </p:grpSpPr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75ECF983-8FCE-491D-8DC4-577C3E1CB8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0794F4F9-2174-42F9-9679-9186D2C3E6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41D99D7B-64CD-4EA9-9B5F-C3296224C8A6}"/>
                </a:ext>
              </a:extLst>
            </p:cNvPr>
            <p:cNvGrpSpPr/>
            <p:nvPr/>
          </p:nvGrpSpPr>
          <p:grpSpPr>
            <a:xfrm>
              <a:off x="9244011" y="737636"/>
              <a:ext cx="704850" cy="704850"/>
              <a:chOff x="1207699" y="-401128"/>
              <a:chExt cx="7660256" cy="7660256"/>
            </a:xfrm>
          </p:grpSpPr>
          <p:sp>
            <p:nvSpPr>
              <p:cNvPr id="314" name="Ellipse 313">
                <a:extLst>
                  <a:ext uri="{FF2B5EF4-FFF2-40B4-BE49-F238E27FC236}">
                    <a16:creationId xmlns:a16="http://schemas.microsoft.com/office/drawing/2014/main" id="{F7D4A85F-A743-47CF-ADD0-0BDA9465B42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8BB5C94D-00D1-4E88-8B12-9C634CFCF5E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8E2C20AB-9029-4ED8-A07D-BA3BFCBD931E}"/>
                </a:ext>
              </a:extLst>
            </p:cNvPr>
            <p:cNvGrpSpPr/>
            <p:nvPr/>
          </p:nvGrpSpPr>
          <p:grpSpPr>
            <a:xfrm>
              <a:off x="9045555" y="633946"/>
              <a:ext cx="704850" cy="704850"/>
              <a:chOff x="1207699" y="-401128"/>
              <a:chExt cx="7660256" cy="7660256"/>
            </a:xfrm>
          </p:grpSpPr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F3892335-954B-4E0A-AFED-D2B11EBFEC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017DE060-06A7-4E14-BA82-2D72C9F07A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96720129-2BD2-47D1-8D30-D9CF73E482B6}"/>
                </a:ext>
              </a:extLst>
            </p:cNvPr>
            <p:cNvGrpSpPr/>
            <p:nvPr/>
          </p:nvGrpSpPr>
          <p:grpSpPr>
            <a:xfrm rot="13478302">
              <a:off x="9406047" y="1186610"/>
              <a:ext cx="704850" cy="704850"/>
              <a:chOff x="1207699" y="-401128"/>
              <a:chExt cx="7660256" cy="7660256"/>
            </a:xfrm>
          </p:grpSpPr>
          <p:sp>
            <p:nvSpPr>
              <p:cNvPr id="310" name="Ellipse 309">
                <a:extLst>
                  <a:ext uri="{FF2B5EF4-FFF2-40B4-BE49-F238E27FC236}">
                    <a16:creationId xmlns:a16="http://schemas.microsoft.com/office/drawing/2014/main" id="{397E46CB-0262-4EFD-B8D1-AB565C6CED9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44C72E88-CA7F-4CF7-9668-0CBFE21096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51E11937-D173-4435-BB0C-E49203EAA3C7}"/>
                </a:ext>
              </a:extLst>
            </p:cNvPr>
            <p:cNvGrpSpPr/>
            <p:nvPr/>
          </p:nvGrpSpPr>
          <p:grpSpPr>
            <a:xfrm>
              <a:off x="8894313" y="1282277"/>
              <a:ext cx="704850" cy="704850"/>
              <a:chOff x="1207699" y="-401128"/>
              <a:chExt cx="7660256" cy="7660256"/>
            </a:xfrm>
          </p:grpSpPr>
          <p:sp>
            <p:nvSpPr>
              <p:cNvPr id="308" name="Ellipse 307">
                <a:extLst>
                  <a:ext uri="{FF2B5EF4-FFF2-40B4-BE49-F238E27FC236}">
                    <a16:creationId xmlns:a16="http://schemas.microsoft.com/office/drawing/2014/main" id="{F0F9909A-E746-4D44-B1B6-D38DFCA12A8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346F94A5-2DD5-4B2D-87F6-6518254224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7BC5385-E069-4D48-AFB2-331996095DDB}"/>
                </a:ext>
              </a:extLst>
            </p:cNvPr>
            <p:cNvGrpSpPr/>
            <p:nvPr/>
          </p:nvGrpSpPr>
          <p:grpSpPr>
            <a:xfrm>
              <a:off x="9397980" y="161824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CC9852AE-F8D4-4FD7-AFDA-C344D23547B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Freihandform: Form 306">
                <a:extLst>
                  <a:ext uri="{FF2B5EF4-FFF2-40B4-BE49-F238E27FC236}">
                    <a16:creationId xmlns:a16="http://schemas.microsoft.com/office/drawing/2014/main" id="{CBCBBB2E-E7B7-4FF1-A88D-64C55B026D0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80C25EBA-71C6-482D-A539-15E33FA15A68}"/>
                </a:ext>
              </a:extLst>
            </p:cNvPr>
            <p:cNvGrpSpPr/>
            <p:nvPr/>
          </p:nvGrpSpPr>
          <p:grpSpPr>
            <a:xfrm rot="4316089">
              <a:off x="4745539" y="539202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04" name="Ellipse 303">
                <a:extLst>
                  <a:ext uri="{FF2B5EF4-FFF2-40B4-BE49-F238E27FC236}">
                    <a16:creationId xmlns:a16="http://schemas.microsoft.com/office/drawing/2014/main" id="{DA3BE051-F7E1-4187-8509-7839A7B96E7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B728E4F0-E123-4389-9D67-3F10E41EA9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EB043F9F-EF08-4D0D-96CE-188B52C423D9}"/>
                </a:ext>
              </a:extLst>
            </p:cNvPr>
            <p:cNvGrpSpPr/>
            <p:nvPr/>
          </p:nvGrpSpPr>
          <p:grpSpPr>
            <a:xfrm rot="4316089">
              <a:off x="4824192" y="5708561"/>
              <a:ext cx="269826" cy="269826"/>
              <a:chOff x="1207699" y="-401128"/>
              <a:chExt cx="7660256" cy="7660256"/>
            </a:xfrm>
          </p:grpSpPr>
          <p:sp>
            <p:nvSpPr>
              <p:cNvPr id="302" name="Ellipse 301">
                <a:extLst>
                  <a:ext uri="{FF2B5EF4-FFF2-40B4-BE49-F238E27FC236}">
                    <a16:creationId xmlns:a16="http://schemas.microsoft.com/office/drawing/2014/main" id="{1165B43B-9C55-4EEC-997E-586E3CD3C7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F925FFF7-2267-4A74-A8E7-3A1EA1C60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2AECAF7-618B-4B45-9CD3-897C7BE1F45C}"/>
                </a:ext>
              </a:extLst>
            </p:cNvPr>
            <p:cNvGrpSpPr/>
            <p:nvPr/>
          </p:nvGrpSpPr>
          <p:grpSpPr>
            <a:xfrm rot="12219557">
              <a:off x="5026981" y="5702559"/>
              <a:ext cx="269826" cy="269826"/>
              <a:chOff x="1207699" y="-401128"/>
              <a:chExt cx="7660256" cy="7660256"/>
            </a:xfrm>
          </p:grpSpPr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B58C6DCC-D254-4488-AA7E-A7DE0E376C8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Freihandform: Form 300">
                <a:extLst>
                  <a:ext uri="{FF2B5EF4-FFF2-40B4-BE49-F238E27FC236}">
                    <a16:creationId xmlns:a16="http://schemas.microsoft.com/office/drawing/2014/main" id="{3667A256-5D72-43BF-9DB5-AE275DCFAB7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1D971A9-6737-4468-8368-4B2C1C97BFE5}"/>
                </a:ext>
              </a:extLst>
            </p:cNvPr>
            <p:cNvGrpSpPr/>
            <p:nvPr/>
          </p:nvGrpSpPr>
          <p:grpSpPr>
            <a:xfrm rot="4316089">
              <a:off x="5046551" y="5502503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98" name="Ellipse 297">
                <a:extLst>
                  <a:ext uri="{FF2B5EF4-FFF2-40B4-BE49-F238E27FC236}">
                    <a16:creationId xmlns:a16="http://schemas.microsoft.com/office/drawing/2014/main" id="{1757B995-4803-4071-A11B-AF95C06AF7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46678B85-8A4F-4C0C-90BB-8B013DCDEE9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C4144060-202F-4828-97A8-1DD3BCA76219}"/>
                </a:ext>
              </a:extLst>
            </p:cNvPr>
            <p:cNvGrpSpPr/>
            <p:nvPr/>
          </p:nvGrpSpPr>
          <p:grpSpPr>
            <a:xfrm rot="4316089">
              <a:off x="5224335" y="5761011"/>
              <a:ext cx="206448" cy="206448"/>
              <a:chOff x="1207699" y="-401128"/>
              <a:chExt cx="7660256" cy="7660256"/>
            </a:xfrm>
          </p:grpSpPr>
          <p:sp>
            <p:nvSpPr>
              <p:cNvPr id="296" name="Ellipse 295">
                <a:extLst>
                  <a:ext uri="{FF2B5EF4-FFF2-40B4-BE49-F238E27FC236}">
                    <a16:creationId xmlns:a16="http://schemas.microsoft.com/office/drawing/2014/main" id="{46F1BBF8-1D84-4825-A084-3F4485B11F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Freihandform: Form 296">
                <a:extLst>
                  <a:ext uri="{FF2B5EF4-FFF2-40B4-BE49-F238E27FC236}">
                    <a16:creationId xmlns:a16="http://schemas.microsoft.com/office/drawing/2014/main" id="{2D3A0B6C-ADE2-41E4-A074-EB3D0F60A2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FA024D30-9081-4E75-ADC0-6466E805D1B2}"/>
                </a:ext>
              </a:extLst>
            </p:cNvPr>
            <p:cNvGrpSpPr/>
            <p:nvPr/>
          </p:nvGrpSpPr>
          <p:grpSpPr>
            <a:xfrm rot="4316089">
              <a:off x="5249804" y="5588565"/>
              <a:ext cx="206448" cy="206448"/>
              <a:chOff x="1207699" y="-401128"/>
              <a:chExt cx="7660256" cy="7660256"/>
            </a:xfrm>
          </p:grpSpPr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A4805A07-B8B8-47B7-B0A1-001F3AB464F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Freihandform: Form 294">
                <a:extLst>
                  <a:ext uri="{FF2B5EF4-FFF2-40B4-BE49-F238E27FC236}">
                    <a16:creationId xmlns:a16="http://schemas.microsoft.com/office/drawing/2014/main" id="{808ECC74-D4B8-424C-BC9F-F45A18C9F6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36A6AED0-7298-4534-B7D5-35772A13EF4D}"/>
                </a:ext>
              </a:extLst>
            </p:cNvPr>
            <p:cNvGrpSpPr/>
            <p:nvPr/>
          </p:nvGrpSpPr>
          <p:grpSpPr>
            <a:xfrm rot="4316089">
              <a:off x="5232072" y="5653403"/>
              <a:ext cx="206448" cy="206448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92" name="Ellipse 291">
                <a:extLst>
                  <a:ext uri="{FF2B5EF4-FFF2-40B4-BE49-F238E27FC236}">
                    <a16:creationId xmlns:a16="http://schemas.microsoft.com/office/drawing/2014/main" id="{320A4149-2EB5-4C28-90BA-F5401C393D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F25A040B-63FE-4D0B-BA6D-519FDA9D62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ED759B9F-883D-4B3C-BD95-542AFC03955B}"/>
                </a:ext>
              </a:extLst>
            </p:cNvPr>
            <p:cNvGrpSpPr/>
            <p:nvPr/>
          </p:nvGrpSpPr>
          <p:grpSpPr>
            <a:xfrm rot="12219557">
              <a:off x="5406226" y="5788572"/>
              <a:ext cx="206448" cy="206448"/>
              <a:chOff x="1207699" y="-401128"/>
              <a:chExt cx="7660256" cy="7660256"/>
            </a:xfrm>
          </p:grpSpPr>
          <p:sp>
            <p:nvSpPr>
              <p:cNvPr id="290" name="Ellipse 289">
                <a:extLst>
                  <a:ext uri="{FF2B5EF4-FFF2-40B4-BE49-F238E27FC236}">
                    <a16:creationId xmlns:a16="http://schemas.microsoft.com/office/drawing/2014/main" id="{DAE42802-F222-44CD-ADB0-FC47560DC6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Freihandform: Form 290">
                <a:extLst>
                  <a:ext uri="{FF2B5EF4-FFF2-40B4-BE49-F238E27FC236}">
                    <a16:creationId xmlns:a16="http://schemas.microsoft.com/office/drawing/2014/main" id="{70B243E8-0C4F-4AD6-9CBC-11C8EDBC2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39BF70F-A1F0-4188-987D-A7E9745C1A45}"/>
                </a:ext>
              </a:extLst>
            </p:cNvPr>
            <p:cNvGrpSpPr/>
            <p:nvPr/>
          </p:nvGrpSpPr>
          <p:grpSpPr>
            <a:xfrm rot="4316089">
              <a:off x="5564350" y="5732402"/>
              <a:ext cx="206448" cy="206448"/>
              <a:chOff x="1207699" y="-401128"/>
              <a:chExt cx="7660256" cy="7660256"/>
            </a:xfrm>
          </p:grpSpPr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09ACD38F-78F1-4544-9E19-08A109DE461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F2519C51-E553-46E7-8405-B66BFE93A59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B6C01BE5-9F9B-4C02-BE1B-BF08B5ED80DC}"/>
                </a:ext>
              </a:extLst>
            </p:cNvPr>
            <p:cNvGrpSpPr/>
            <p:nvPr/>
          </p:nvGrpSpPr>
          <p:grpSpPr>
            <a:xfrm rot="4316089">
              <a:off x="4579129" y="5438336"/>
              <a:ext cx="206448" cy="206448"/>
              <a:chOff x="1207699" y="-401128"/>
              <a:chExt cx="7660256" cy="7660256"/>
            </a:xfrm>
          </p:grpSpPr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E7C46BEA-45FF-41CB-8A52-936EE7F6BB2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7CA37414-73DA-4CF9-8B84-DC8B985B5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A2B4F1CB-3B44-4ECE-9C05-DD3B7185DC49}"/>
                </a:ext>
              </a:extLst>
            </p:cNvPr>
            <p:cNvGrpSpPr/>
            <p:nvPr/>
          </p:nvGrpSpPr>
          <p:grpSpPr>
            <a:xfrm rot="4316089">
              <a:off x="4133033" y="5069304"/>
              <a:ext cx="206448" cy="206448"/>
              <a:chOff x="1207699" y="-401128"/>
              <a:chExt cx="7660256" cy="7660256"/>
            </a:xfrm>
          </p:grpSpPr>
          <p:sp>
            <p:nvSpPr>
              <p:cNvPr id="284" name="Ellipse 283">
                <a:extLst>
                  <a:ext uri="{FF2B5EF4-FFF2-40B4-BE49-F238E27FC236}">
                    <a16:creationId xmlns:a16="http://schemas.microsoft.com/office/drawing/2014/main" id="{EC59B06B-51D2-4AA6-8906-5485BC4BC4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Freihandform: Form 284">
                <a:extLst>
                  <a:ext uri="{FF2B5EF4-FFF2-40B4-BE49-F238E27FC236}">
                    <a16:creationId xmlns:a16="http://schemas.microsoft.com/office/drawing/2014/main" id="{2BAB0B36-7752-43F2-A39D-9F7FE5424E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73BCB7D4-441F-47DD-9B40-EA3892976BAC}"/>
                </a:ext>
              </a:extLst>
            </p:cNvPr>
            <p:cNvGrpSpPr/>
            <p:nvPr/>
          </p:nvGrpSpPr>
          <p:grpSpPr>
            <a:xfrm rot="4316089">
              <a:off x="3815975" y="4695418"/>
              <a:ext cx="206448" cy="206448"/>
              <a:chOff x="1207699" y="-401128"/>
              <a:chExt cx="7660256" cy="7660256"/>
            </a:xfrm>
          </p:grpSpPr>
          <p:sp>
            <p:nvSpPr>
              <p:cNvPr id="282" name="Ellipse 281">
                <a:extLst>
                  <a:ext uri="{FF2B5EF4-FFF2-40B4-BE49-F238E27FC236}">
                    <a16:creationId xmlns:a16="http://schemas.microsoft.com/office/drawing/2014/main" id="{14AE6E81-81E1-445C-AC9A-71080113F7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9A94153E-FE3B-478C-ABA7-0179FFAC11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61AF575-E1A2-4BA7-B482-AEC5C6117D17}"/>
                </a:ext>
              </a:extLst>
            </p:cNvPr>
            <p:cNvGrpSpPr/>
            <p:nvPr/>
          </p:nvGrpSpPr>
          <p:grpSpPr>
            <a:xfrm>
              <a:off x="7878980" y="5401095"/>
              <a:ext cx="414618" cy="414618"/>
              <a:chOff x="1207699" y="-401128"/>
              <a:chExt cx="7660256" cy="7660256"/>
            </a:xfrm>
          </p:grpSpPr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E3CE6EF0-27A0-43C8-B6F3-8E21DE600D5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ED71D39F-C728-4FF4-9D45-DB75D6F9686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50AAE09-C688-45E8-960A-4CDF6E92449A}"/>
                </a:ext>
              </a:extLst>
            </p:cNvPr>
            <p:cNvGrpSpPr/>
            <p:nvPr/>
          </p:nvGrpSpPr>
          <p:grpSpPr>
            <a:xfrm>
              <a:off x="8457103" y="5597862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E889934C-4747-4BEF-A67A-835D143F780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7CD2BA32-9EE1-4BF6-80DE-0EBB2B46FA2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03386C3B-6E5A-434A-BB3C-EB1CAF4C6EB5}"/>
                </a:ext>
              </a:extLst>
            </p:cNvPr>
            <p:cNvGrpSpPr/>
            <p:nvPr/>
          </p:nvGrpSpPr>
          <p:grpSpPr>
            <a:xfrm>
              <a:off x="8722980" y="5305362"/>
              <a:ext cx="414618" cy="414618"/>
              <a:chOff x="1207699" y="-401128"/>
              <a:chExt cx="7660256" cy="7660256"/>
            </a:xfrm>
          </p:grpSpPr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A39A7274-4879-4C60-B2A7-71CDFEDB687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Freihandform: Form 276">
                <a:extLst>
                  <a:ext uri="{FF2B5EF4-FFF2-40B4-BE49-F238E27FC236}">
                    <a16:creationId xmlns:a16="http://schemas.microsoft.com/office/drawing/2014/main" id="{CE24E0BE-C24A-4488-A76F-D625CE03FE0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C19C3C67-DF5E-464A-8A37-66D6C2FFB8C9}"/>
                </a:ext>
              </a:extLst>
            </p:cNvPr>
            <p:cNvGrpSpPr/>
            <p:nvPr/>
          </p:nvGrpSpPr>
          <p:grpSpPr>
            <a:xfrm>
              <a:off x="8906542" y="5101720"/>
              <a:ext cx="414618" cy="414618"/>
              <a:chOff x="1207699" y="-401128"/>
              <a:chExt cx="7660256" cy="7660256"/>
            </a:xfrm>
          </p:grpSpPr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3060FD19-5D4C-45F1-9B46-D37480FA9B2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7F17A3B9-ED9C-4E3A-A86B-F520100CE3C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0CDA3017-C245-4257-B826-5B25AAB5F2D1}"/>
                </a:ext>
              </a:extLst>
            </p:cNvPr>
            <p:cNvGrpSpPr/>
            <p:nvPr/>
          </p:nvGrpSpPr>
          <p:grpSpPr>
            <a:xfrm rot="12219557">
              <a:off x="7742902" y="5463157"/>
              <a:ext cx="206448" cy="206448"/>
              <a:chOff x="1207699" y="-401128"/>
              <a:chExt cx="7660256" cy="7660256"/>
            </a:xfrm>
          </p:grpSpPr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4B6715E0-8E60-485F-94EB-496D136900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D596D375-3FA5-4C73-9BF6-1AB329AA3FB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E75454CF-822C-42DF-B57C-64820523F6B2}"/>
                </a:ext>
              </a:extLst>
            </p:cNvPr>
            <p:cNvGrpSpPr/>
            <p:nvPr/>
          </p:nvGrpSpPr>
          <p:grpSpPr>
            <a:xfrm rot="4316089">
              <a:off x="8716122" y="5170449"/>
              <a:ext cx="269826" cy="269826"/>
              <a:chOff x="1207699" y="-401128"/>
              <a:chExt cx="7660256" cy="7660256"/>
            </a:xfrm>
          </p:grpSpPr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46379693-9EAD-4ADA-8EC4-2B28F06E8B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B02D7F93-858C-4192-B9A9-02A176A280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87DFFEF5-8111-414F-B660-45B3C72ACEA6}"/>
                </a:ext>
              </a:extLst>
            </p:cNvPr>
            <p:cNvGrpSpPr/>
            <p:nvPr/>
          </p:nvGrpSpPr>
          <p:grpSpPr>
            <a:xfrm rot="12219557">
              <a:off x="7594195" y="5661388"/>
              <a:ext cx="269826" cy="269826"/>
              <a:chOff x="1207699" y="-401128"/>
              <a:chExt cx="7660256" cy="7660256"/>
            </a:xfrm>
          </p:grpSpPr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7AA1C3F0-CBE9-4801-B030-06944571C5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36BAAB1A-AB4C-46BC-8A97-FA136CE0A236}"/>
                  </a:ext>
                </a:extLst>
              </p:cNvPr>
              <p:cNvSpPr/>
              <p:nvPr/>
            </p:nvSpPr>
            <p:spPr>
              <a:xfrm>
                <a:off x="1595905" y="163914"/>
                <a:ext cx="6504323" cy="6538818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01AAE01E-D4BF-4410-9530-257B5DEBBC45}"/>
                </a:ext>
              </a:extLst>
            </p:cNvPr>
            <p:cNvGrpSpPr/>
            <p:nvPr/>
          </p:nvGrpSpPr>
          <p:grpSpPr>
            <a:xfrm>
              <a:off x="7675237" y="5605150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4F680C4F-770B-402F-9E3A-7F2B18C6BF0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CDA1423F-CFF4-4341-ADF0-944E683681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2686412C-E751-442C-8AD6-BDDBA99892BA}"/>
                </a:ext>
              </a:extLst>
            </p:cNvPr>
            <p:cNvGrpSpPr/>
            <p:nvPr/>
          </p:nvGrpSpPr>
          <p:grpSpPr>
            <a:xfrm rot="18933808">
              <a:off x="8541636" y="5373746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64" name="Ellipse 263">
                <a:extLst>
                  <a:ext uri="{FF2B5EF4-FFF2-40B4-BE49-F238E27FC236}">
                    <a16:creationId xmlns:a16="http://schemas.microsoft.com/office/drawing/2014/main" id="{EF541095-6FDD-4765-9C39-05D829774E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DBF8F620-002C-422E-A115-61647FA462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9D525A4-6137-4575-9AFB-4921AF5827D8}"/>
                </a:ext>
              </a:extLst>
            </p:cNvPr>
            <p:cNvGrpSpPr/>
            <p:nvPr/>
          </p:nvGrpSpPr>
          <p:grpSpPr>
            <a:xfrm rot="4316089">
              <a:off x="8379807" y="5430664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2" name="Ellipse 261">
                <a:extLst>
                  <a:ext uri="{FF2B5EF4-FFF2-40B4-BE49-F238E27FC236}">
                    <a16:creationId xmlns:a16="http://schemas.microsoft.com/office/drawing/2014/main" id="{41D2B9D3-F70C-48E7-B187-6DAE663927A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1D3675D8-B46F-46B3-822E-4C5DDDAA39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B85AB62-1F75-460D-B48C-A140FDF60994}"/>
                </a:ext>
              </a:extLst>
            </p:cNvPr>
            <p:cNvGrpSpPr/>
            <p:nvPr/>
          </p:nvGrpSpPr>
          <p:grpSpPr>
            <a:xfrm rot="4316089">
              <a:off x="8950760" y="5601645"/>
              <a:ext cx="206448" cy="206448"/>
              <a:chOff x="1207699" y="-401128"/>
              <a:chExt cx="7660256" cy="7660256"/>
            </a:xfrm>
          </p:grpSpPr>
          <p:sp>
            <p:nvSpPr>
              <p:cNvPr id="260" name="Ellipse 259">
                <a:extLst>
                  <a:ext uri="{FF2B5EF4-FFF2-40B4-BE49-F238E27FC236}">
                    <a16:creationId xmlns:a16="http://schemas.microsoft.com/office/drawing/2014/main" id="{C7A64CC7-5DE7-4CCF-A874-FD78D7D8B7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D2085AF6-0A21-4768-A114-0755C5DE6E7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366B14C-3381-4316-A2D4-80AA719B03F9}"/>
                </a:ext>
              </a:extLst>
            </p:cNvPr>
            <p:cNvGrpSpPr/>
            <p:nvPr/>
          </p:nvGrpSpPr>
          <p:grpSpPr>
            <a:xfrm rot="18629047">
              <a:off x="9552928" y="4190927"/>
              <a:ext cx="443490" cy="443490"/>
              <a:chOff x="1207699" y="-401128"/>
              <a:chExt cx="7660256" cy="7660256"/>
            </a:xfrm>
          </p:grpSpPr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CCF70337-82BE-4006-B736-18373642072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8E3E24F0-09DB-4A3A-A54E-FA1618DD39A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5330C250-1EFF-4D1E-9298-C4A47E1FADB6}"/>
                </a:ext>
              </a:extLst>
            </p:cNvPr>
            <p:cNvGrpSpPr/>
            <p:nvPr/>
          </p:nvGrpSpPr>
          <p:grpSpPr>
            <a:xfrm rot="4316089">
              <a:off x="9174068" y="3466191"/>
              <a:ext cx="443490" cy="443490"/>
              <a:chOff x="1207699" y="-401128"/>
              <a:chExt cx="7660256" cy="7660256"/>
            </a:xfrm>
          </p:grpSpPr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C114F446-0B2D-455D-A40B-507BD17BA0B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BAEC63A3-F553-4A1F-A110-93B86A3587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D5E403EB-55A4-4E20-BC12-222AA1956B46}"/>
                </a:ext>
              </a:extLst>
            </p:cNvPr>
            <p:cNvGrpSpPr/>
            <p:nvPr/>
          </p:nvGrpSpPr>
          <p:grpSpPr>
            <a:xfrm rot="18629047">
              <a:off x="9495097" y="2533980"/>
              <a:ext cx="443490" cy="443490"/>
              <a:chOff x="1207699" y="-401128"/>
              <a:chExt cx="7660256" cy="7660256"/>
            </a:xfrm>
          </p:grpSpPr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EDB0709B-9154-4BC4-B1EC-95C579C383D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Freihandform: Form 254">
                <a:extLst>
                  <a:ext uri="{FF2B5EF4-FFF2-40B4-BE49-F238E27FC236}">
                    <a16:creationId xmlns:a16="http://schemas.microsoft.com/office/drawing/2014/main" id="{441F45D4-9061-4534-8FF4-51E5C6CE911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1E304E3A-3DB4-4CC4-90C8-9983E396BC26}"/>
                </a:ext>
              </a:extLst>
            </p:cNvPr>
            <p:cNvGrpSpPr/>
            <p:nvPr/>
          </p:nvGrpSpPr>
          <p:grpSpPr>
            <a:xfrm rot="4316089">
              <a:off x="9210289" y="1576268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5A5FDD53-D6BD-4045-804B-FDA8BED434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32565004-0DC0-4870-9819-CB083D4A30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AD913E3-FD4D-44B9-8A72-203D6207879E}"/>
                </a:ext>
              </a:extLst>
            </p:cNvPr>
            <p:cNvGrpSpPr/>
            <p:nvPr/>
          </p:nvGrpSpPr>
          <p:grpSpPr>
            <a:xfrm rot="18629047">
              <a:off x="9590249" y="496473"/>
              <a:ext cx="443490" cy="443490"/>
              <a:chOff x="1207699" y="-401128"/>
              <a:chExt cx="7660256" cy="7660256"/>
            </a:xfrm>
          </p:grpSpPr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DA59275D-9617-4E00-A545-3F7CE3D4DB6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6D3FF437-715E-4FF8-BC8E-6748F092EA1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BAC480AB-43A6-4C6C-845F-E45D4096EE32}"/>
                </a:ext>
              </a:extLst>
            </p:cNvPr>
            <p:cNvGrpSpPr/>
            <p:nvPr/>
          </p:nvGrpSpPr>
          <p:grpSpPr>
            <a:xfrm rot="4316089">
              <a:off x="9217936" y="3065774"/>
              <a:ext cx="206448" cy="206448"/>
              <a:chOff x="1207699" y="-401128"/>
              <a:chExt cx="7660256" cy="7660256"/>
            </a:xfrm>
          </p:grpSpPr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2606AD87-181B-4C11-AB17-384DE6554F4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9E6C4FE0-BF30-4DD9-A47D-C8C5079D8D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AC87E8E4-249F-41A9-9D0F-EAAD8C6D3DC4}"/>
                </a:ext>
              </a:extLst>
            </p:cNvPr>
            <p:cNvGrpSpPr/>
            <p:nvPr/>
          </p:nvGrpSpPr>
          <p:grpSpPr>
            <a:xfrm rot="4316089">
              <a:off x="9796095" y="2591865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B1A49952-1C0D-48D8-92A4-722FBA988C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Freihandform: Form 246">
                <a:extLst>
                  <a:ext uri="{FF2B5EF4-FFF2-40B4-BE49-F238E27FC236}">
                    <a16:creationId xmlns:a16="http://schemas.microsoft.com/office/drawing/2014/main" id="{12BA4CDB-9A25-45E8-B5D1-5F45FA6C0E3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47137BA4-079C-4BBA-906C-75676C993EE5}"/>
                </a:ext>
              </a:extLst>
            </p:cNvPr>
            <p:cNvGrpSpPr/>
            <p:nvPr/>
          </p:nvGrpSpPr>
          <p:grpSpPr>
            <a:xfrm rot="4316089">
              <a:off x="9054996" y="1090921"/>
              <a:ext cx="206448" cy="206448"/>
              <a:chOff x="1207699" y="-401128"/>
              <a:chExt cx="7660256" cy="7660256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77EDA24B-00C1-4047-9867-4DA32268F1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085ABB99-A0A1-462F-ABA2-7F792818FB3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675E9275-1A99-4412-B2D1-7CCC2787E993}"/>
                </a:ext>
              </a:extLst>
            </p:cNvPr>
            <p:cNvGrpSpPr/>
            <p:nvPr/>
          </p:nvGrpSpPr>
          <p:grpSpPr>
            <a:xfrm rot="4316089">
              <a:off x="9175896" y="1173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2" name="Ellipse 241">
                <a:extLst>
                  <a:ext uri="{FF2B5EF4-FFF2-40B4-BE49-F238E27FC236}">
                    <a16:creationId xmlns:a16="http://schemas.microsoft.com/office/drawing/2014/main" id="{9F2CB5A6-E69C-41B2-A477-7AEAAC4719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E07EF032-973E-4356-B8A0-B7BC32767A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D009A81B-41E7-4BEF-9243-045F4B64CB04}"/>
                </a:ext>
              </a:extLst>
            </p:cNvPr>
            <p:cNvGrpSpPr/>
            <p:nvPr/>
          </p:nvGrpSpPr>
          <p:grpSpPr>
            <a:xfrm rot="4316089">
              <a:off x="9866866" y="1118164"/>
              <a:ext cx="206448" cy="206448"/>
              <a:chOff x="1207699" y="-401128"/>
              <a:chExt cx="7660256" cy="7660256"/>
            </a:xfrm>
          </p:grpSpPr>
          <p:sp>
            <p:nvSpPr>
              <p:cNvPr id="240" name="Ellipse 239">
                <a:extLst>
                  <a:ext uri="{FF2B5EF4-FFF2-40B4-BE49-F238E27FC236}">
                    <a16:creationId xmlns:a16="http://schemas.microsoft.com/office/drawing/2014/main" id="{9C79CF92-39A6-408E-81EB-E8A772977FE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: Form 240">
                <a:extLst>
                  <a:ext uri="{FF2B5EF4-FFF2-40B4-BE49-F238E27FC236}">
                    <a16:creationId xmlns:a16="http://schemas.microsoft.com/office/drawing/2014/main" id="{2EEB57C0-2706-40C1-8E94-55D30B56F60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000F45-F508-460A-9857-3825D471AA08}"/>
                </a:ext>
              </a:extLst>
            </p:cNvPr>
            <p:cNvGrpSpPr/>
            <p:nvPr/>
          </p:nvGrpSpPr>
          <p:grpSpPr>
            <a:xfrm rot="4316089">
              <a:off x="3957815" y="3455923"/>
              <a:ext cx="206448" cy="206448"/>
              <a:chOff x="1207699" y="-401128"/>
              <a:chExt cx="7660256" cy="7660256"/>
            </a:xfrm>
          </p:grpSpPr>
          <p:sp>
            <p:nvSpPr>
              <p:cNvPr id="238" name="Ellipse 237">
                <a:extLst>
                  <a:ext uri="{FF2B5EF4-FFF2-40B4-BE49-F238E27FC236}">
                    <a16:creationId xmlns:a16="http://schemas.microsoft.com/office/drawing/2014/main" id="{E562F811-0779-4B2E-B4BE-93EF49B58A5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13328A26-BE02-473F-BECD-8B811492AF2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6EBD8814-00A3-4C71-9563-4CCBD8E15F48}"/>
                </a:ext>
              </a:extLst>
            </p:cNvPr>
            <p:cNvGrpSpPr/>
            <p:nvPr/>
          </p:nvGrpSpPr>
          <p:grpSpPr>
            <a:xfrm rot="4316089">
              <a:off x="3974263" y="2040484"/>
              <a:ext cx="206448" cy="206448"/>
              <a:chOff x="1207699" y="-401128"/>
              <a:chExt cx="7660256" cy="7660256"/>
            </a:xfrm>
          </p:grpSpPr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04D155B3-CF21-4E73-931A-929B989F2CA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Freihandform: Form 236">
                <a:extLst>
                  <a:ext uri="{FF2B5EF4-FFF2-40B4-BE49-F238E27FC236}">
                    <a16:creationId xmlns:a16="http://schemas.microsoft.com/office/drawing/2014/main" id="{3B8B3E01-DC6D-45C1-841D-B99760C15AF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2598318-FB95-43AE-8402-902DD541B768}"/>
                </a:ext>
              </a:extLst>
            </p:cNvPr>
            <p:cNvGrpSpPr/>
            <p:nvPr/>
          </p:nvGrpSpPr>
          <p:grpSpPr>
            <a:xfrm rot="4316089">
              <a:off x="3906892" y="1979649"/>
              <a:ext cx="206448" cy="206448"/>
              <a:chOff x="1207699" y="-401128"/>
              <a:chExt cx="7660256" cy="76602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B0C4995-FEED-413C-9A36-7FA2A859B9F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18B8FEEF-5484-4969-9FF0-5A1926FC60E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6213819C-E1BF-432D-8E8A-6F62B3303E19}"/>
                </a:ext>
              </a:extLst>
            </p:cNvPr>
            <p:cNvGrpSpPr/>
            <p:nvPr/>
          </p:nvGrpSpPr>
          <p:grpSpPr>
            <a:xfrm rot="4316089">
              <a:off x="3431159" y="979563"/>
              <a:ext cx="206448" cy="206448"/>
              <a:chOff x="1207699" y="-401128"/>
              <a:chExt cx="7660256" cy="7660256"/>
            </a:xfrm>
          </p:grpSpPr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BBC6A008-0B0D-4148-90A3-F82D595B8C6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C9FFE4E8-4DEB-4AC0-B7CF-C57E1949A9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F5727B78-FE5E-43DB-AB58-1019F1C699BE}"/>
                </a:ext>
              </a:extLst>
            </p:cNvPr>
            <p:cNvGrpSpPr/>
            <p:nvPr/>
          </p:nvGrpSpPr>
          <p:grpSpPr>
            <a:xfrm rot="4316089">
              <a:off x="3759147" y="3244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06A6A16-227E-4AA6-8C52-3701BF78DBD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F7A6BC7E-5E31-47A3-A54E-E481DA173D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2DF986D-D032-4B3F-8A35-8B7F8E695106}"/>
                </a:ext>
              </a:extLst>
            </p:cNvPr>
            <p:cNvGrpSpPr/>
            <p:nvPr/>
          </p:nvGrpSpPr>
          <p:grpSpPr>
            <a:xfrm rot="4316089">
              <a:off x="3232757" y="272428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6D93380F-36B8-4EDA-83C0-1700FF131DB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4AF4195-1F5D-447B-A317-B583373DBA9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CE92806F-C79F-4614-AF94-CD3F2F59985E}"/>
                </a:ext>
              </a:extLst>
            </p:cNvPr>
            <p:cNvGrpSpPr/>
            <p:nvPr/>
          </p:nvGrpSpPr>
          <p:grpSpPr>
            <a:xfrm rot="4316089">
              <a:off x="3810534" y="4355008"/>
              <a:ext cx="206448" cy="206448"/>
              <a:chOff x="1207699" y="-401128"/>
              <a:chExt cx="7660256" cy="7660256"/>
            </a:xfrm>
          </p:grpSpPr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F29D8E4D-D8FB-45E1-8ACC-125D335FA3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Freihandform: Form 226">
                <a:extLst>
                  <a:ext uri="{FF2B5EF4-FFF2-40B4-BE49-F238E27FC236}">
                    <a16:creationId xmlns:a16="http://schemas.microsoft.com/office/drawing/2014/main" id="{E9D5E341-DDD0-42A8-9C99-8CDFBD1608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7A3B2BF4-011C-41AC-BBD2-F2841D1660F6}"/>
                </a:ext>
              </a:extLst>
            </p:cNvPr>
            <p:cNvGrpSpPr/>
            <p:nvPr/>
          </p:nvGrpSpPr>
          <p:grpSpPr>
            <a:xfrm rot="4316089">
              <a:off x="3991075" y="1937692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E6F081E5-500D-4695-9B10-988138741B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Freihandform: Form 224">
                <a:extLst>
                  <a:ext uri="{FF2B5EF4-FFF2-40B4-BE49-F238E27FC236}">
                    <a16:creationId xmlns:a16="http://schemas.microsoft.com/office/drawing/2014/main" id="{CABBC97A-F3A6-4E06-9B2A-2F3EB945939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19C12996-2829-4007-AE01-F415B7634613}"/>
                </a:ext>
              </a:extLst>
            </p:cNvPr>
            <p:cNvGrpSpPr/>
            <p:nvPr/>
          </p:nvGrpSpPr>
          <p:grpSpPr>
            <a:xfrm rot="4316089">
              <a:off x="3412901" y="892786"/>
              <a:ext cx="206448" cy="206448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5A0AECD9-1AD2-4CD4-AC10-33289DDFE7D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0921CCFF-5579-43D1-8D09-2783988CEB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4A7181A-3DF7-46F7-9946-DB8925B7069C}"/>
                </a:ext>
              </a:extLst>
            </p:cNvPr>
            <p:cNvGrpSpPr/>
            <p:nvPr/>
          </p:nvGrpSpPr>
          <p:grpSpPr>
            <a:xfrm rot="4316089">
              <a:off x="3878123" y="271178"/>
              <a:ext cx="206448" cy="206448"/>
              <a:chOff x="1207699" y="-401128"/>
              <a:chExt cx="7660256" cy="76602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E374ECAE-CB0F-49B6-AA65-94279BC60F0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D63B2E1D-226C-4612-B745-72B7FF868B6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1097CAA-15FC-4140-85BE-B4C68DBF1C4F}"/>
                </a:ext>
              </a:extLst>
            </p:cNvPr>
            <p:cNvGrpSpPr/>
            <p:nvPr/>
          </p:nvGrpSpPr>
          <p:grpSpPr>
            <a:xfrm rot="4316089">
              <a:off x="3222571" y="374046"/>
              <a:ext cx="206448" cy="206448"/>
              <a:chOff x="1207699" y="-401128"/>
              <a:chExt cx="7660256" cy="7660256"/>
            </a:xfrm>
          </p:grpSpPr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CB9A8636-FA93-4F1B-8C65-F81A0FD093B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Freihandform: Form 218">
                <a:extLst>
                  <a:ext uri="{FF2B5EF4-FFF2-40B4-BE49-F238E27FC236}">
                    <a16:creationId xmlns:a16="http://schemas.microsoft.com/office/drawing/2014/main" id="{248A23D9-F2B7-425E-A5BC-888431B5E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B3D5257A-5D44-45D4-9B6E-D3151675C363}"/>
                </a:ext>
              </a:extLst>
            </p:cNvPr>
            <p:cNvGrpSpPr/>
            <p:nvPr/>
          </p:nvGrpSpPr>
          <p:grpSpPr>
            <a:xfrm rot="4316089">
              <a:off x="3188274" y="433777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6" name="Ellipse 215">
                <a:extLst>
                  <a:ext uri="{FF2B5EF4-FFF2-40B4-BE49-F238E27FC236}">
                    <a16:creationId xmlns:a16="http://schemas.microsoft.com/office/drawing/2014/main" id="{9D9300B7-C576-4037-8161-083A203BB23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76E49507-815F-4147-B72D-D6B9C63B76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C2D18556-E8B6-4054-864B-FC73FE846289}"/>
                </a:ext>
              </a:extLst>
            </p:cNvPr>
            <p:cNvGrpSpPr/>
            <p:nvPr/>
          </p:nvGrpSpPr>
          <p:grpSpPr>
            <a:xfrm rot="4316089">
              <a:off x="3541380" y="3355381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4F4AB482-4835-48BC-B997-BBE89AD9933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F0DE7710-EADD-4CE0-B84A-8DE55E6E824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08717F7-2404-469E-9009-6C086CF0B2BE}"/>
                </a:ext>
              </a:extLst>
            </p:cNvPr>
            <p:cNvGrpSpPr/>
            <p:nvPr/>
          </p:nvGrpSpPr>
          <p:grpSpPr>
            <a:xfrm rot="4316089">
              <a:off x="2983451" y="2477432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F2D63612-F7AD-482C-9E16-399A3B7D05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3C84C959-5711-4C03-999A-8235DE4385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226914CF-7CC8-4CB4-A6E8-364ACC51A99D}"/>
                </a:ext>
              </a:extLst>
            </p:cNvPr>
            <p:cNvGrpSpPr/>
            <p:nvPr/>
          </p:nvGrpSpPr>
          <p:grpSpPr>
            <a:xfrm rot="4316089">
              <a:off x="3351620" y="162188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97F61CC-FAD6-418D-9C4F-189E673BC9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1E71F1EB-36BB-42E6-A269-E1B8275CE81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66998F7-5C8F-4B29-8FAF-C78728D12D69}"/>
                </a:ext>
              </a:extLst>
            </p:cNvPr>
            <p:cNvGrpSpPr/>
            <p:nvPr/>
          </p:nvGrpSpPr>
          <p:grpSpPr>
            <a:xfrm rot="4316089">
              <a:off x="9414004" y="102641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9BFBA845-7D8A-426A-9963-41B80F05FB2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Freihandform: Form 208">
                <a:extLst>
                  <a:ext uri="{FF2B5EF4-FFF2-40B4-BE49-F238E27FC236}">
                    <a16:creationId xmlns:a16="http://schemas.microsoft.com/office/drawing/2014/main" id="{DEF30836-C0EB-489E-9B29-A83E0E6C89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BC866D-79B8-41A6-BF45-5E87CD8B92BE}"/>
                </a:ext>
              </a:extLst>
            </p:cNvPr>
            <p:cNvGrpSpPr/>
            <p:nvPr/>
          </p:nvGrpSpPr>
          <p:grpSpPr>
            <a:xfrm rot="4316089">
              <a:off x="9155265" y="33723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ED741E18-80D5-4058-B9F9-4639C66E851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B5320791-7558-45CC-88FF-3D82616E1F3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213A8F15-DFA6-465F-A068-2458444531BD}"/>
                </a:ext>
              </a:extLst>
            </p:cNvPr>
            <p:cNvGrpSpPr/>
            <p:nvPr/>
          </p:nvGrpSpPr>
          <p:grpSpPr>
            <a:xfrm rot="4316089">
              <a:off x="9884122" y="5282969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44C87E99-BCAA-44C5-AD37-C1AAC0E2A19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72059F4A-7047-4EC5-B5F4-4669728816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026E2CE-5982-403C-A06B-785C0D93ECBC}"/>
                </a:ext>
              </a:extLst>
            </p:cNvPr>
            <p:cNvGrpSpPr/>
            <p:nvPr/>
          </p:nvGrpSpPr>
          <p:grpSpPr>
            <a:xfrm rot="4316089">
              <a:off x="9711943" y="5351340"/>
              <a:ext cx="206448" cy="206448"/>
              <a:chOff x="1207699" y="-401128"/>
              <a:chExt cx="7660256" cy="7660256"/>
            </a:xfrm>
          </p:grpSpPr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4BF284BE-CD67-4377-A986-0F23708A7C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45692C42-4206-40BC-A5A0-59ECA123B8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68B48713-CA1C-49B2-827F-13A5F9DDA19E}"/>
                </a:ext>
              </a:extLst>
            </p:cNvPr>
            <p:cNvGrpSpPr/>
            <p:nvPr/>
          </p:nvGrpSpPr>
          <p:grpSpPr>
            <a:xfrm rot="4316089">
              <a:off x="8755354" y="3806437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572C1A5F-7897-4ECA-B11C-9F75D1A898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1" name="Freihandform: Form 200">
                <a:extLst>
                  <a:ext uri="{FF2B5EF4-FFF2-40B4-BE49-F238E27FC236}">
                    <a16:creationId xmlns:a16="http://schemas.microsoft.com/office/drawing/2014/main" id="{A2D937B3-44F1-41E9-AFAF-F28067BA786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B83BE4FC-AB76-4952-A7F5-FA23A2B7E8BC}"/>
                </a:ext>
              </a:extLst>
            </p:cNvPr>
            <p:cNvGrpSpPr/>
            <p:nvPr/>
          </p:nvGrpSpPr>
          <p:grpSpPr>
            <a:xfrm rot="18933808">
              <a:off x="8282492" y="5719439"/>
              <a:ext cx="269826" cy="269826"/>
              <a:chOff x="1207699" y="-401128"/>
              <a:chExt cx="7660256" cy="7660256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B457F59C-BC02-4262-BF8B-88FB629E57F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E211F2A2-953E-40E1-B117-C3100EE4695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6CF21B64-41AB-4AC7-B3AC-5B72AD0D644A}"/>
                </a:ext>
              </a:extLst>
            </p:cNvPr>
            <p:cNvGrpSpPr/>
            <p:nvPr/>
          </p:nvGrpSpPr>
          <p:grpSpPr>
            <a:xfrm rot="18933808">
              <a:off x="8971454" y="5799065"/>
              <a:ext cx="269826" cy="269826"/>
              <a:chOff x="1207699" y="-401128"/>
              <a:chExt cx="7660256" cy="7660256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D74D833E-A318-4DA1-9FF1-A40918802D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7D1DAEBD-7A71-43B1-9823-D374D4C9762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BEA49150-1985-4A39-A4D6-A3EC2FD88529}"/>
                </a:ext>
              </a:extLst>
            </p:cNvPr>
            <p:cNvGrpSpPr/>
            <p:nvPr/>
          </p:nvGrpSpPr>
          <p:grpSpPr>
            <a:xfrm>
              <a:off x="3991556" y="5509266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43D0DB05-13BE-48C3-86DA-4BDB821F314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BD59D735-5DA6-4615-B8A3-565DB29E104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5A1E2137-2B63-4FD3-8E85-4A807E93859F}"/>
                </a:ext>
              </a:extLst>
            </p:cNvPr>
            <p:cNvGrpSpPr/>
            <p:nvPr/>
          </p:nvGrpSpPr>
          <p:grpSpPr>
            <a:xfrm>
              <a:off x="3533864" y="5674612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1DF08A13-24E1-4EF5-B8C0-B6BFA06BAE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4951AE47-3F15-4AEA-B42D-7D3BA2620F5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B83409CF-C410-461D-8D5A-25E92A1BEBEC}"/>
                </a:ext>
              </a:extLst>
            </p:cNvPr>
            <p:cNvGrpSpPr/>
            <p:nvPr/>
          </p:nvGrpSpPr>
          <p:grpSpPr>
            <a:xfrm rot="4316089">
              <a:off x="3935255" y="5820487"/>
              <a:ext cx="269826" cy="269826"/>
              <a:chOff x="1207699" y="-401128"/>
              <a:chExt cx="7660256" cy="7660256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988350E2-FC9B-4786-AB52-BDACC0A19A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58DDDFFE-F913-4198-A512-374C6791834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8D830173-A970-46E2-8DA2-38AE21ED1126}"/>
                </a:ext>
              </a:extLst>
            </p:cNvPr>
            <p:cNvGrpSpPr/>
            <p:nvPr/>
          </p:nvGrpSpPr>
          <p:grpSpPr>
            <a:xfrm rot="12219557">
              <a:off x="7441038" y="5756048"/>
              <a:ext cx="206448" cy="206448"/>
              <a:chOff x="1207699" y="-401128"/>
              <a:chExt cx="7660256" cy="7660256"/>
            </a:xfrm>
          </p:grpSpPr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ED01E1FF-6689-44B3-9C07-E3B082E9085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Freihandform: Form 188">
                <a:extLst>
                  <a:ext uri="{FF2B5EF4-FFF2-40B4-BE49-F238E27FC236}">
                    <a16:creationId xmlns:a16="http://schemas.microsoft.com/office/drawing/2014/main" id="{1C6734C2-9A4E-44B3-B103-5215D499CA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4C0F6E91-B4C9-4158-B6B1-306ACF5005D1}"/>
                </a:ext>
              </a:extLst>
            </p:cNvPr>
            <p:cNvGrpSpPr/>
            <p:nvPr/>
          </p:nvGrpSpPr>
          <p:grpSpPr>
            <a:xfrm rot="18933808">
              <a:off x="8744003" y="5812567"/>
              <a:ext cx="269826" cy="269826"/>
              <a:chOff x="1207699" y="-401128"/>
              <a:chExt cx="7660256" cy="7660256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8D829C67-1244-43E4-8887-86550A41B8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AC84C818-25D1-4228-AF36-40C66537C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E94807F0-F171-480B-B7DB-520B019844A3}"/>
                </a:ext>
              </a:extLst>
            </p:cNvPr>
            <p:cNvGrpSpPr/>
            <p:nvPr/>
          </p:nvGrpSpPr>
          <p:grpSpPr>
            <a:xfrm rot="13478302">
              <a:off x="9089917" y="5370221"/>
              <a:ext cx="704850" cy="704850"/>
              <a:chOff x="1207699" y="-401128"/>
              <a:chExt cx="7660256" cy="7660256"/>
            </a:xfrm>
          </p:grpSpPr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7CA9A4E2-8798-400A-BD39-DF97A82D69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Freihandform: Form 184">
                <a:extLst>
                  <a:ext uri="{FF2B5EF4-FFF2-40B4-BE49-F238E27FC236}">
                    <a16:creationId xmlns:a16="http://schemas.microsoft.com/office/drawing/2014/main" id="{4F5E22A2-B95C-499B-813E-6CF1C3C19F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972819E1-EE20-41BD-9696-DA4654EFB343}"/>
                </a:ext>
              </a:extLst>
            </p:cNvPr>
            <p:cNvGrpSpPr/>
            <p:nvPr/>
          </p:nvGrpSpPr>
          <p:grpSpPr>
            <a:xfrm rot="4316089">
              <a:off x="8126034" y="5715730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4FE657A5-5F8A-494F-A89C-0A17149FA6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Freihandform: Form 182">
                <a:extLst>
                  <a:ext uri="{FF2B5EF4-FFF2-40B4-BE49-F238E27FC236}">
                    <a16:creationId xmlns:a16="http://schemas.microsoft.com/office/drawing/2014/main" id="{735D58AD-1EC3-4EFB-A3E7-DF61F5F67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35F552A4-0419-4E8D-9A32-8637D37BA1A3}"/>
                </a:ext>
              </a:extLst>
            </p:cNvPr>
            <p:cNvGrpSpPr/>
            <p:nvPr/>
          </p:nvGrpSpPr>
          <p:grpSpPr>
            <a:xfrm rot="4316089">
              <a:off x="7974249" y="5690231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C8113DA-5D6D-452E-A6E2-5D4C0CD88E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4F5BC1BB-B5A1-452A-8ABC-50A4A70DD7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582D8E4-FCD8-4005-A4E4-E0AFB656B825}"/>
                </a:ext>
              </a:extLst>
            </p:cNvPr>
            <p:cNvGrpSpPr/>
            <p:nvPr/>
          </p:nvGrpSpPr>
          <p:grpSpPr>
            <a:xfrm>
              <a:off x="4162867" y="5738656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FDC0A960-0868-4AC2-A65A-6E34F650C16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2E142270-F284-47C9-9F8D-801DF456CA4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83D4D3F6-599D-498C-B7C6-C8C6F8A9C4A9}"/>
                </a:ext>
              </a:extLst>
            </p:cNvPr>
            <p:cNvGrpSpPr/>
            <p:nvPr/>
          </p:nvGrpSpPr>
          <p:grpSpPr>
            <a:xfrm rot="14186678">
              <a:off x="3152173" y="4969108"/>
              <a:ext cx="704850" cy="704850"/>
              <a:chOff x="1207699" y="-401128"/>
              <a:chExt cx="7660256" cy="7660256"/>
            </a:xfrm>
          </p:grpSpPr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3845E461-F464-4942-89CB-C970172B799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Freihandform: Form 176">
                <a:extLst>
                  <a:ext uri="{FF2B5EF4-FFF2-40B4-BE49-F238E27FC236}">
                    <a16:creationId xmlns:a16="http://schemas.microsoft.com/office/drawing/2014/main" id="{945747A5-E6CD-4046-BB92-52BAB8C0C7E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9132F6C2-9A0D-4058-B0EE-F258D763B220}"/>
                </a:ext>
              </a:extLst>
            </p:cNvPr>
            <p:cNvGrpSpPr/>
            <p:nvPr/>
          </p:nvGrpSpPr>
          <p:grpSpPr>
            <a:xfrm rot="14186678">
              <a:off x="3556133" y="4871006"/>
              <a:ext cx="704850" cy="704850"/>
              <a:chOff x="1207699" y="-401128"/>
              <a:chExt cx="7660256" cy="7660256"/>
            </a:xfrm>
          </p:grpSpPr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61B7DB73-7AC1-4787-83BE-77A5D49877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3016ADEB-CD8B-4E21-965E-74AB5DA8D4B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F4068D99-8F04-46D7-BAA4-3F162A7943E8}"/>
                </a:ext>
              </a:extLst>
            </p:cNvPr>
            <p:cNvGrpSpPr/>
            <p:nvPr/>
          </p:nvGrpSpPr>
          <p:grpSpPr>
            <a:xfrm rot="12402407">
              <a:off x="3032801" y="3052186"/>
              <a:ext cx="499436" cy="49943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4CC89B1E-3182-436C-9625-6F3A187A043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AE7EE645-6D68-4770-91DA-EF0F5A60EAD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6BAB8E3A-AF87-4A28-A6B9-26DF0ED0E22B}"/>
                </a:ext>
              </a:extLst>
            </p:cNvPr>
            <p:cNvGrpSpPr/>
            <p:nvPr/>
          </p:nvGrpSpPr>
          <p:grpSpPr>
            <a:xfrm>
              <a:off x="3096725" y="-446157"/>
              <a:ext cx="704850" cy="704850"/>
              <a:chOff x="1207699" y="-401128"/>
              <a:chExt cx="7660256" cy="7660256"/>
            </a:xfrm>
          </p:grpSpPr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9DF4F94B-1FFE-4337-B86B-34CE04645C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Freihandform: Form 170">
                <a:extLst>
                  <a:ext uri="{FF2B5EF4-FFF2-40B4-BE49-F238E27FC236}">
                    <a16:creationId xmlns:a16="http://schemas.microsoft.com/office/drawing/2014/main" id="{B4D36775-E116-48F4-B7CB-92BCC43700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6D9C8C9B-4521-4E89-BBCB-0283334159FD}"/>
                </a:ext>
              </a:extLst>
            </p:cNvPr>
            <p:cNvGrpSpPr/>
            <p:nvPr/>
          </p:nvGrpSpPr>
          <p:grpSpPr>
            <a:xfrm rot="12402407">
              <a:off x="3042575" y="466810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7B2DDA2F-0036-4C4E-8721-8DCA5CD90D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EB9BBAD4-258D-4F59-9568-B16E6FF03B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D9BCD59A-1C14-495B-BB1F-F353A943B234}"/>
                </a:ext>
              </a:extLst>
            </p:cNvPr>
            <p:cNvGrpSpPr/>
            <p:nvPr/>
          </p:nvGrpSpPr>
          <p:grpSpPr>
            <a:xfrm rot="4316089">
              <a:off x="3498678" y="470017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48EF3D03-53BB-4B47-BFAD-0CB8830D1F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B15D3F12-BC90-46F8-B11F-33658E28D5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0390967-A7D3-47C7-9849-5F89511EEF0C}"/>
                </a:ext>
              </a:extLst>
            </p:cNvPr>
            <p:cNvSpPr/>
            <p:nvPr/>
          </p:nvSpPr>
          <p:spPr>
            <a:xfrm rot="4316089">
              <a:off x="4820520" y="5715211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FC90A77-2C5C-4CF4-9856-AFC877321346}"/>
                </a:ext>
              </a:extLst>
            </p:cNvPr>
            <p:cNvSpPr/>
            <p:nvPr/>
          </p:nvSpPr>
          <p:spPr>
            <a:xfrm rot="4316089">
              <a:off x="4838661" y="5728654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5BDAE6AA-93B2-4A47-9C7A-B620BFAD8AD4}"/>
                </a:ext>
              </a:extLst>
            </p:cNvPr>
            <p:cNvGrpSpPr/>
            <p:nvPr/>
          </p:nvGrpSpPr>
          <p:grpSpPr>
            <a:xfrm>
              <a:off x="5411168" y="5788572"/>
              <a:ext cx="206448" cy="206448"/>
              <a:chOff x="5411168" y="5788572"/>
              <a:chExt cx="206448" cy="2064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028DD746-EACA-4376-A214-9554A868D094}"/>
                  </a:ext>
                </a:extLst>
              </p:cNvPr>
              <p:cNvSpPr/>
              <p:nvPr/>
            </p:nvSpPr>
            <p:spPr>
              <a:xfrm rot="12219557">
                <a:off x="5411168" y="5788572"/>
                <a:ext cx="206448" cy="2064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Freihandform: Form 164">
                <a:extLst>
                  <a:ext uri="{FF2B5EF4-FFF2-40B4-BE49-F238E27FC236}">
                    <a16:creationId xmlns:a16="http://schemas.microsoft.com/office/drawing/2014/main" id="{C7207370-5063-4CA9-A0CF-2F90AFF96CE6}"/>
                  </a:ext>
                </a:extLst>
              </p:cNvPr>
              <p:cNvSpPr/>
              <p:nvPr/>
            </p:nvSpPr>
            <p:spPr>
              <a:xfrm rot="12219557">
                <a:off x="5431476" y="5805630"/>
                <a:ext cx="175295" cy="176225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2F0C6E6A-76F6-4A42-B3E9-9533A9072FF7}"/>
                </a:ext>
              </a:extLst>
            </p:cNvPr>
            <p:cNvGrpSpPr/>
            <p:nvPr/>
          </p:nvGrpSpPr>
          <p:grpSpPr>
            <a:xfrm>
              <a:off x="7269439" y="5703191"/>
              <a:ext cx="252628" cy="252628"/>
              <a:chOff x="7269439" y="5703191"/>
              <a:chExt cx="252628" cy="2526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D0FA2E04-8B39-44B8-99FC-948A5748A71D}"/>
                  </a:ext>
                </a:extLst>
              </p:cNvPr>
              <p:cNvSpPr/>
              <p:nvPr/>
            </p:nvSpPr>
            <p:spPr>
              <a:xfrm>
                <a:off x="7269439" y="5703191"/>
                <a:ext cx="252628" cy="2526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9273A944-04AA-4279-B452-43FCA368F4DD}"/>
                  </a:ext>
                </a:extLst>
              </p:cNvPr>
              <p:cNvSpPr/>
              <p:nvPr/>
            </p:nvSpPr>
            <p:spPr>
              <a:xfrm>
                <a:off x="7282241" y="5721825"/>
                <a:ext cx="214506" cy="21564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4D9BCE72-E573-448E-968E-FAEF1B6ECA7B}"/>
                </a:ext>
              </a:extLst>
            </p:cNvPr>
            <p:cNvSpPr/>
            <p:nvPr/>
          </p:nvSpPr>
          <p:spPr>
            <a:xfrm rot="4316089">
              <a:off x="7969534" y="5700519"/>
              <a:ext cx="269826" cy="269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6F361D13-C482-4AD7-80E4-0AFD398707BF}"/>
                </a:ext>
              </a:extLst>
            </p:cNvPr>
            <p:cNvSpPr/>
            <p:nvPr/>
          </p:nvSpPr>
          <p:spPr>
            <a:xfrm rot="4316089">
              <a:off x="7987675" y="5713962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6BCA408B-2D1D-4CEA-8335-65455F530DEE}"/>
                </a:ext>
              </a:extLst>
            </p:cNvPr>
            <p:cNvSpPr/>
            <p:nvPr/>
          </p:nvSpPr>
          <p:spPr>
            <a:xfrm rot="18933808">
              <a:off x="8981858" y="5793389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DF052828-08D3-41D7-9456-0236171068B7}"/>
                </a:ext>
              </a:extLst>
            </p:cNvPr>
            <p:cNvSpPr/>
            <p:nvPr/>
          </p:nvSpPr>
          <p:spPr>
            <a:xfrm rot="18933808">
              <a:off x="8997550" y="5817928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995C20CC-E5FA-4A8D-9A4D-F25B6C9EAC93}"/>
                </a:ext>
              </a:extLst>
            </p:cNvPr>
            <p:cNvSpPr/>
            <p:nvPr/>
          </p:nvSpPr>
          <p:spPr>
            <a:xfrm rot="18933808">
              <a:off x="8753201" y="5797348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AD330A73-FADA-46DC-801F-D7F925A46970}"/>
                </a:ext>
              </a:extLst>
            </p:cNvPr>
            <p:cNvSpPr/>
            <p:nvPr/>
          </p:nvSpPr>
          <p:spPr>
            <a:xfrm rot="18933808">
              <a:off x="8768893" y="5821887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EDBE33CD-95D9-429E-B303-20DB485AF2C0}"/>
                </a:ext>
              </a:extLst>
            </p:cNvPr>
            <p:cNvSpPr/>
            <p:nvPr/>
          </p:nvSpPr>
          <p:spPr>
            <a:xfrm rot="12219557">
              <a:off x="5031813" y="5717407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2DF76C1E-ABDB-4015-8462-5F1F506F0F37}"/>
                </a:ext>
              </a:extLst>
            </p:cNvPr>
            <p:cNvSpPr/>
            <p:nvPr/>
          </p:nvSpPr>
          <p:spPr>
            <a:xfrm rot="12219557">
              <a:off x="5058355" y="5739701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E150A3C2-EC73-4015-9001-F39B92069520}"/>
                </a:ext>
              </a:extLst>
            </p:cNvPr>
            <p:cNvGrpSpPr/>
            <p:nvPr/>
          </p:nvGrpSpPr>
          <p:grpSpPr>
            <a:xfrm>
              <a:off x="3683315" y="782506"/>
              <a:ext cx="536624" cy="536624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FE5404AF-4DA0-41CC-AE81-870B5DB294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93C617D8-8A07-410F-87AA-87F4F828A3C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ACEE7C33-C9B1-4D33-90E9-87B1A7CE1288}"/>
                </a:ext>
              </a:extLst>
            </p:cNvPr>
            <p:cNvGrpSpPr/>
            <p:nvPr/>
          </p:nvGrpSpPr>
          <p:grpSpPr>
            <a:xfrm rot="951462">
              <a:off x="3830012" y="2503234"/>
              <a:ext cx="364298" cy="36429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D0CE5EEE-57F8-427B-B3CD-1551291BDE0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F69C6CD1-DCD3-48EC-B491-240F3EF7B1B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7CFE7A19-2662-43D5-8B1C-4167BCFEAF0E}"/>
                </a:ext>
              </a:extLst>
            </p:cNvPr>
            <p:cNvGrpSpPr/>
            <p:nvPr/>
          </p:nvGrpSpPr>
          <p:grpSpPr>
            <a:xfrm rot="4316089">
              <a:off x="4097816" y="2471434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1DC6E011-1798-4A78-AB9C-991274EC61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E7227598-89DB-40D2-B654-11153142FC4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10FA999F-C7EB-420B-87D0-C3BF4BF6CBF3}"/>
                </a:ext>
              </a:extLst>
            </p:cNvPr>
            <p:cNvGrpSpPr/>
            <p:nvPr/>
          </p:nvGrpSpPr>
          <p:grpSpPr>
            <a:xfrm rot="4316089">
              <a:off x="2982581" y="3044710"/>
              <a:ext cx="206448" cy="206448"/>
              <a:chOff x="1207699" y="-401128"/>
              <a:chExt cx="7660256" cy="7660256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CC05D3FC-ABA8-447E-97EA-8F95CC2DEB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959F7146-BE58-4CA0-BF69-E9307A7FD4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71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ildergebnis fÃ¼r holzmaserung">
            <a:extLst>
              <a:ext uri="{FF2B5EF4-FFF2-40B4-BE49-F238E27FC236}">
                <a16:creationId xmlns:a16="http://schemas.microsoft.com/office/drawing/2014/main" id="{B408F1D1-DD47-4EC5-BAC1-70AA9609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70502" y="400532"/>
            <a:ext cx="8370723" cy="3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B82906ED-5B0D-4533-9D35-98DBB48D9C9D}"/>
              </a:ext>
            </a:extLst>
          </p:cNvPr>
          <p:cNvSpPr/>
          <p:nvPr/>
        </p:nvSpPr>
        <p:spPr>
          <a:xfrm>
            <a:off x="-6403" y="-904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Bildergebnis fÃ¼r krone clipart">
            <a:extLst>
              <a:ext uri="{FF2B5EF4-FFF2-40B4-BE49-F238E27FC236}">
                <a16:creationId xmlns:a16="http://schemas.microsoft.com/office/drawing/2014/main" id="{30297D47-511C-4609-8E7A-F21992DE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12" y="0"/>
            <a:ext cx="652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7DA87C0F-4C85-43BF-90D2-CCE0BEB5C48B}"/>
              </a:ext>
            </a:extLst>
          </p:cNvPr>
          <p:cNvGrpSpPr/>
          <p:nvPr/>
        </p:nvGrpSpPr>
        <p:grpSpPr>
          <a:xfrm>
            <a:off x="6504421" y="1644096"/>
            <a:ext cx="3800469" cy="2594529"/>
            <a:chOff x="6504421" y="1644096"/>
            <a:chExt cx="3800469" cy="2594529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41447BB-F966-4602-A307-6E012E651611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2D2D191-BB5E-4125-A8A9-4E809C529AEB}"/>
                </a:ext>
              </a:extLst>
            </p:cNvPr>
            <p:cNvSpPr/>
            <p:nvPr/>
          </p:nvSpPr>
          <p:spPr>
            <a:xfrm>
              <a:off x="6629400" y="3899893"/>
              <a:ext cx="3562350" cy="27741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4596FF4-8FB2-4A6A-9A26-89FBAACCE964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77E4E0A-6098-4EC8-AB33-7AFC9C0DD88A}"/>
                </a:ext>
              </a:extLst>
            </p:cNvPr>
            <p:cNvSpPr/>
            <p:nvPr/>
          </p:nvSpPr>
          <p:spPr>
            <a:xfrm>
              <a:off x="6619875" y="3978275"/>
              <a:ext cx="3568700" cy="26035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72F483B-5BA1-4204-97D8-4D268B3D8E28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Fünfeck 1">
              <a:extLst>
                <a:ext uri="{FF2B5EF4-FFF2-40B4-BE49-F238E27FC236}">
                  <a16:creationId xmlns:a16="http://schemas.microsoft.com/office/drawing/2014/main" id="{F464C1B6-1DB3-4B49-AC5C-901448ADF0A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ünfeck 1">
              <a:extLst>
                <a:ext uri="{FF2B5EF4-FFF2-40B4-BE49-F238E27FC236}">
                  <a16:creationId xmlns:a16="http://schemas.microsoft.com/office/drawing/2014/main" id="{53BF06A8-97FC-4067-8B7C-ADD2DA278CCB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DAC41A3-3336-4743-A012-8599B359D00A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ünfeck 1">
              <a:extLst>
                <a:ext uri="{FF2B5EF4-FFF2-40B4-BE49-F238E27FC236}">
                  <a16:creationId xmlns:a16="http://schemas.microsoft.com/office/drawing/2014/main" id="{20D3370F-0258-4E1D-8B81-685ED3491E76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ünfeck 1">
              <a:extLst>
                <a:ext uri="{FF2B5EF4-FFF2-40B4-BE49-F238E27FC236}">
                  <a16:creationId xmlns:a16="http://schemas.microsoft.com/office/drawing/2014/main" id="{EBBA9F17-3FE5-4318-AC10-31E0851A5845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63E8B75C-2062-48B2-B3F5-86C81CF6B078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0E02D842-8C09-4A3F-84D1-35098E9BDFCF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ünfeck 1">
              <a:extLst>
                <a:ext uri="{FF2B5EF4-FFF2-40B4-BE49-F238E27FC236}">
                  <a16:creationId xmlns:a16="http://schemas.microsoft.com/office/drawing/2014/main" id="{A30B0E40-C7FD-4537-9165-BBDE2B2D9A2A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C7CB3867-9215-4BA4-8A6C-574FA60377C3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EAB2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ünfeck 1">
              <a:extLst>
                <a:ext uri="{FF2B5EF4-FFF2-40B4-BE49-F238E27FC236}">
                  <a16:creationId xmlns:a16="http://schemas.microsoft.com/office/drawing/2014/main" id="{04B700C8-C204-4D1D-9EFE-87119889933D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EE3BCF9-DA95-4F3C-A6E6-CE007CDFDDF3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CBB6D23-06E6-4F8F-B038-082852D65DF5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BE97608E-BF39-461B-9F9B-68629BAFE50B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F72EA74-A201-4F3F-927A-1B99E07C4928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FC93A75F-81C8-4BD5-83C1-BBF4F6B3ED12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4F68635-F3CE-4F7E-B958-3035AB3891B8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AFC68FE-86AD-41ED-B77E-380038087B45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61EE6156-E14D-4523-8E2E-AFCFB5547D22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81" name="Gleichschenkliges Dreieck 80">
                  <a:extLst>
                    <a:ext uri="{FF2B5EF4-FFF2-40B4-BE49-F238E27FC236}">
                      <a16:creationId xmlns:a16="http://schemas.microsoft.com/office/drawing/2014/main" id="{C4F667F0-ADB8-4886-AB5F-12B034A94D5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2" name="Gleichschenkliges Dreieck 81">
                  <a:extLst>
                    <a:ext uri="{FF2B5EF4-FFF2-40B4-BE49-F238E27FC236}">
                      <a16:creationId xmlns:a16="http://schemas.microsoft.com/office/drawing/2014/main" id="{27C3AB4E-246F-4927-B71C-581C234A1C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5D747E13-77D6-4736-A506-AC645AC65E6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4" name="Gleichschenkliges Dreieck 26">
                  <a:extLst>
                    <a:ext uri="{FF2B5EF4-FFF2-40B4-BE49-F238E27FC236}">
                      <a16:creationId xmlns:a16="http://schemas.microsoft.com/office/drawing/2014/main" id="{70042145-C067-4F99-8890-E14FBF13001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5" name="Gleichschenkliges Dreieck 26">
                  <a:extLst>
                    <a:ext uri="{FF2B5EF4-FFF2-40B4-BE49-F238E27FC236}">
                      <a16:creationId xmlns:a16="http://schemas.microsoft.com/office/drawing/2014/main" id="{DD3EBC01-2632-4C50-AEDC-BAF7D629E0D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3FA9F35B-6910-466C-A33F-5B67EA4D82C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76" name="Gleichschenkliges Dreieck 75">
                  <a:extLst>
                    <a:ext uri="{FF2B5EF4-FFF2-40B4-BE49-F238E27FC236}">
                      <a16:creationId xmlns:a16="http://schemas.microsoft.com/office/drawing/2014/main" id="{593AEDA7-A26F-48DB-BE9C-AAE93176800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Gleichschenkliges Dreieck 76">
                  <a:extLst>
                    <a:ext uri="{FF2B5EF4-FFF2-40B4-BE49-F238E27FC236}">
                      <a16:creationId xmlns:a16="http://schemas.microsoft.com/office/drawing/2014/main" id="{67936B2E-BEAD-4519-A962-14459D3D05A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" name="Gleichschenkliges Dreieck 77">
                  <a:extLst>
                    <a:ext uri="{FF2B5EF4-FFF2-40B4-BE49-F238E27FC236}">
                      <a16:creationId xmlns:a16="http://schemas.microsoft.com/office/drawing/2014/main" id="{0009CC89-1FF6-4F7D-BF8B-BA9CF3911C0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" name="Gleichschenkliges Dreieck 26">
                  <a:extLst>
                    <a:ext uri="{FF2B5EF4-FFF2-40B4-BE49-F238E27FC236}">
                      <a16:creationId xmlns:a16="http://schemas.microsoft.com/office/drawing/2014/main" id="{735B33FE-46FC-479D-B31B-4B6BA1CE84A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0" name="Gleichschenkliges Dreieck 26">
                  <a:extLst>
                    <a:ext uri="{FF2B5EF4-FFF2-40B4-BE49-F238E27FC236}">
                      <a16:creationId xmlns:a16="http://schemas.microsoft.com/office/drawing/2014/main" id="{06DE3A20-96C7-48A3-B500-61855BF0106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74" name="Kreis: nicht ausgefüllt 73">
                <a:extLst>
                  <a:ext uri="{FF2B5EF4-FFF2-40B4-BE49-F238E27FC236}">
                    <a16:creationId xmlns:a16="http://schemas.microsoft.com/office/drawing/2014/main" id="{6E97B25E-EFCF-40A9-A7E0-02F9135E2412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Kreis: nicht ausgefüllt 74">
                <a:extLst>
                  <a:ext uri="{FF2B5EF4-FFF2-40B4-BE49-F238E27FC236}">
                    <a16:creationId xmlns:a16="http://schemas.microsoft.com/office/drawing/2014/main" id="{CBEFDE59-1E61-440C-A447-4519466DAE6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B53B71A-98A0-47C1-96D2-93F2B20BE02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D5DFE55B-298F-4372-B8AD-AB0265C37AC7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6" name="Gleichschenkliges Dreieck 95">
                  <a:extLst>
                    <a:ext uri="{FF2B5EF4-FFF2-40B4-BE49-F238E27FC236}">
                      <a16:creationId xmlns:a16="http://schemas.microsoft.com/office/drawing/2014/main" id="{3D427DA1-EE8C-4D35-A78D-719DA03B4C8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7" name="Gleichschenkliges Dreieck 96">
                  <a:extLst>
                    <a:ext uri="{FF2B5EF4-FFF2-40B4-BE49-F238E27FC236}">
                      <a16:creationId xmlns:a16="http://schemas.microsoft.com/office/drawing/2014/main" id="{4C6BB780-81C8-4A67-A902-5A2E719B83D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Gleichschenkliges Dreieck 97">
                  <a:extLst>
                    <a:ext uri="{FF2B5EF4-FFF2-40B4-BE49-F238E27FC236}">
                      <a16:creationId xmlns:a16="http://schemas.microsoft.com/office/drawing/2014/main" id="{48740BEF-6747-44EF-9525-E9F485E8936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Gleichschenkliges Dreieck 26">
                  <a:extLst>
                    <a:ext uri="{FF2B5EF4-FFF2-40B4-BE49-F238E27FC236}">
                      <a16:creationId xmlns:a16="http://schemas.microsoft.com/office/drawing/2014/main" id="{6CB3B44E-4749-4D0B-9BBA-372CBC759AE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" name="Gleichschenkliges Dreieck 26">
                  <a:extLst>
                    <a:ext uri="{FF2B5EF4-FFF2-40B4-BE49-F238E27FC236}">
                      <a16:creationId xmlns:a16="http://schemas.microsoft.com/office/drawing/2014/main" id="{AF2756A4-74FC-4E0A-AC0D-8647E24DE0E2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8DC74D3D-31BF-43CC-97F0-D8EB8DE03544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1" name="Gleichschenkliges Dreieck 90">
                  <a:extLst>
                    <a:ext uri="{FF2B5EF4-FFF2-40B4-BE49-F238E27FC236}">
                      <a16:creationId xmlns:a16="http://schemas.microsoft.com/office/drawing/2014/main" id="{9F229E03-B751-478E-96BD-D118B59F00F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Gleichschenkliges Dreieck 91">
                  <a:extLst>
                    <a:ext uri="{FF2B5EF4-FFF2-40B4-BE49-F238E27FC236}">
                      <a16:creationId xmlns:a16="http://schemas.microsoft.com/office/drawing/2014/main" id="{8425A54F-2235-470A-A869-9B407C73987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3" name="Gleichschenkliges Dreieck 92">
                  <a:extLst>
                    <a:ext uri="{FF2B5EF4-FFF2-40B4-BE49-F238E27FC236}">
                      <a16:creationId xmlns:a16="http://schemas.microsoft.com/office/drawing/2014/main" id="{9026395D-2C1D-40E6-B543-828137E569A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Gleichschenkliges Dreieck 26">
                  <a:extLst>
                    <a:ext uri="{FF2B5EF4-FFF2-40B4-BE49-F238E27FC236}">
                      <a16:creationId xmlns:a16="http://schemas.microsoft.com/office/drawing/2014/main" id="{C770D16D-FDA4-4D2D-8CC9-5A779C01832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5" name="Gleichschenkliges Dreieck 26">
                  <a:extLst>
                    <a:ext uri="{FF2B5EF4-FFF2-40B4-BE49-F238E27FC236}">
                      <a16:creationId xmlns:a16="http://schemas.microsoft.com/office/drawing/2014/main" id="{24572896-0924-4369-A2B5-A7B09A9BB4C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89" name="Kreis: nicht ausgefüllt 88">
                <a:extLst>
                  <a:ext uri="{FF2B5EF4-FFF2-40B4-BE49-F238E27FC236}">
                    <a16:creationId xmlns:a16="http://schemas.microsoft.com/office/drawing/2014/main" id="{585B3BDF-F520-4261-A186-9B1D26E4D4B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Kreis: nicht ausgefüllt 89">
                <a:extLst>
                  <a:ext uri="{FF2B5EF4-FFF2-40B4-BE49-F238E27FC236}">
                    <a16:creationId xmlns:a16="http://schemas.microsoft.com/office/drawing/2014/main" id="{6B2D35C8-3F26-4E88-8FD4-EAA12E04A6A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0180481-6552-49D9-97DD-356815663267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07104A36-5190-404F-97DE-A82BEC8D1C3C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11" name="Gleichschenkliges Dreieck 110">
                  <a:extLst>
                    <a:ext uri="{FF2B5EF4-FFF2-40B4-BE49-F238E27FC236}">
                      <a16:creationId xmlns:a16="http://schemas.microsoft.com/office/drawing/2014/main" id="{073358D0-0D71-4836-92EB-AD154CCFEEE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2" name="Gleichschenkliges Dreieck 111">
                  <a:extLst>
                    <a:ext uri="{FF2B5EF4-FFF2-40B4-BE49-F238E27FC236}">
                      <a16:creationId xmlns:a16="http://schemas.microsoft.com/office/drawing/2014/main" id="{3A1468D0-938F-427D-B28F-B5F01049189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Gleichschenkliges Dreieck 112">
                  <a:extLst>
                    <a:ext uri="{FF2B5EF4-FFF2-40B4-BE49-F238E27FC236}">
                      <a16:creationId xmlns:a16="http://schemas.microsoft.com/office/drawing/2014/main" id="{D1DD1157-9604-4D1F-BF33-7DCD0A86B36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4" name="Gleichschenkliges Dreieck 26">
                  <a:extLst>
                    <a:ext uri="{FF2B5EF4-FFF2-40B4-BE49-F238E27FC236}">
                      <a16:creationId xmlns:a16="http://schemas.microsoft.com/office/drawing/2014/main" id="{FEE16E73-06EE-43F5-A50D-D9911CBD31F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5" name="Gleichschenkliges Dreieck 26">
                  <a:extLst>
                    <a:ext uri="{FF2B5EF4-FFF2-40B4-BE49-F238E27FC236}">
                      <a16:creationId xmlns:a16="http://schemas.microsoft.com/office/drawing/2014/main" id="{59E0464C-ED3B-4F5A-A843-2C5245B7273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B9C2CD6B-4258-484D-8965-5720C38ACA5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" name="Gleichschenkliges Dreieck 105">
                  <a:extLst>
                    <a:ext uri="{FF2B5EF4-FFF2-40B4-BE49-F238E27FC236}">
                      <a16:creationId xmlns:a16="http://schemas.microsoft.com/office/drawing/2014/main" id="{66C0108D-0CA9-4202-A8A3-C87D21667CB9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Gleichschenkliges Dreieck 106">
                  <a:extLst>
                    <a:ext uri="{FF2B5EF4-FFF2-40B4-BE49-F238E27FC236}">
                      <a16:creationId xmlns:a16="http://schemas.microsoft.com/office/drawing/2014/main" id="{4B94EA58-54F0-48B3-86AB-B57F5DADB998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Gleichschenkliges Dreieck 107">
                  <a:extLst>
                    <a:ext uri="{FF2B5EF4-FFF2-40B4-BE49-F238E27FC236}">
                      <a16:creationId xmlns:a16="http://schemas.microsoft.com/office/drawing/2014/main" id="{FE4BD7FE-39E3-40DC-8EFA-83BFE7444F2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Gleichschenkliges Dreieck 26">
                  <a:extLst>
                    <a:ext uri="{FF2B5EF4-FFF2-40B4-BE49-F238E27FC236}">
                      <a16:creationId xmlns:a16="http://schemas.microsoft.com/office/drawing/2014/main" id="{FEB3AC67-7AC1-4184-9ED5-17F4DE48B7B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" name="Gleichschenkliges Dreieck 26">
                  <a:extLst>
                    <a:ext uri="{FF2B5EF4-FFF2-40B4-BE49-F238E27FC236}">
                      <a16:creationId xmlns:a16="http://schemas.microsoft.com/office/drawing/2014/main" id="{72A693B1-A48A-407D-AAD3-C35B6880468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4" name="Kreis: nicht ausgefüllt 103">
                <a:extLst>
                  <a:ext uri="{FF2B5EF4-FFF2-40B4-BE49-F238E27FC236}">
                    <a16:creationId xmlns:a16="http://schemas.microsoft.com/office/drawing/2014/main" id="{FDE58513-BA71-49A6-B10F-CD93609F0A97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Kreis: nicht ausgefüllt 104">
                <a:extLst>
                  <a:ext uri="{FF2B5EF4-FFF2-40B4-BE49-F238E27FC236}">
                    <a16:creationId xmlns:a16="http://schemas.microsoft.com/office/drawing/2014/main" id="{7BE97D37-0E6E-44D7-BC1B-3ED384B4A4DF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D056627-559D-49C8-AAA2-A87D37827B9C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74E0D56D-B427-4488-8AE1-FEE380D2932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6" name="Gleichschenkliges Dreieck 125">
                  <a:extLst>
                    <a:ext uri="{FF2B5EF4-FFF2-40B4-BE49-F238E27FC236}">
                      <a16:creationId xmlns:a16="http://schemas.microsoft.com/office/drawing/2014/main" id="{1CA11F92-9184-428E-B6E2-2870ECEF5D1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7" name="Gleichschenkliges Dreieck 126">
                  <a:extLst>
                    <a:ext uri="{FF2B5EF4-FFF2-40B4-BE49-F238E27FC236}">
                      <a16:creationId xmlns:a16="http://schemas.microsoft.com/office/drawing/2014/main" id="{C7E81BEB-8D97-4CB5-BE5F-A7778A53CD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Gleichschenkliges Dreieck 127">
                  <a:extLst>
                    <a:ext uri="{FF2B5EF4-FFF2-40B4-BE49-F238E27FC236}">
                      <a16:creationId xmlns:a16="http://schemas.microsoft.com/office/drawing/2014/main" id="{19A0979B-67A9-4112-B9A2-D0CFA7FE22E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Gleichschenkliges Dreieck 26">
                  <a:extLst>
                    <a:ext uri="{FF2B5EF4-FFF2-40B4-BE49-F238E27FC236}">
                      <a16:creationId xmlns:a16="http://schemas.microsoft.com/office/drawing/2014/main" id="{070C2A00-C13D-49C1-8263-BF0B4B707ACA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30" name="Gleichschenkliges Dreieck 26">
                  <a:extLst>
                    <a:ext uri="{FF2B5EF4-FFF2-40B4-BE49-F238E27FC236}">
                      <a16:creationId xmlns:a16="http://schemas.microsoft.com/office/drawing/2014/main" id="{23DEF418-5F4F-444C-968B-8BDB791420C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C9DF8549-8460-4645-BC4E-E19DA3D4ACA2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1" name="Gleichschenkliges Dreieck 120">
                  <a:extLst>
                    <a:ext uri="{FF2B5EF4-FFF2-40B4-BE49-F238E27FC236}">
                      <a16:creationId xmlns:a16="http://schemas.microsoft.com/office/drawing/2014/main" id="{ED6D736C-BDB5-4FA3-94B0-7AB6820EAC2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4BA898D0-5361-4695-AE6F-49F23526EED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C19D643-9820-4D03-9CEF-6DAB70DF3797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26">
                  <a:extLst>
                    <a:ext uri="{FF2B5EF4-FFF2-40B4-BE49-F238E27FC236}">
                      <a16:creationId xmlns:a16="http://schemas.microsoft.com/office/drawing/2014/main" id="{0B0D9C05-FABC-4F21-84F2-8BB9EA561DB4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C129D478-370D-4562-A00B-C3E5694335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9" name="Kreis: nicht ausgefüllt 118">
                <a:extLst>
                  <a:ext uri="{FF2B5EF4-FFF2-40B4-BE49-F238E27FC236}">
                    <a16:creationId xmlns:a16="http://schemas.microsoft.com/office/drawing/2014/main" id="{D1FB28A5-6EFE-48AC-9866-E8BA81B6BF89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Kreis: nicht ausgefüllt 119">
                <a:extLst>
                  <a:ext uri="{FF2B5EF4-FFF2-40B4-BE49-F238E27FC236}">
                    <a16:creationId xmlns:a16="http://schemas.microsoft.com/office/drawing/2014/main" id="{571B94C7-1636-44F0-948C-4A6BCF81738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80AABCD5-903C-4E4F-B8A2-E34F7FFCA8EF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DEDAACE1-AD92-4F2F-86DA-788036862DA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1" name="Gleichschenkliges Dreieck 140">
                  <a:extLst>
                    <a:ext uri="{FF2B5EF4-FFF2-40B4-BE49-F238E27FC236}">
                      <a16:creationId xmlns:a16="http://schemas.microsoft.com/office/drawing/2014/main" id="{9CB0BAFD-CCC2-4AFD-9566-54A896C098F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E6258514-4F2B-434C-83EF-6F56E95F274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728D8BA8-E52E-424E-8F89-C835384207F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26">
                  <a:extLst>
                    <a:ext uri="{FF2B5EF4-FFF2-40B4-BE49-F238E27FC236}">
                      <a16:creationId xmlns:a16="http://schemas.microsoft.com/office/drawing/2014/main" id="{9B6919C4-0001-4BE1-A5BC-CC6A64416C2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250225ED-6394-4320-A194-C259ACB81A2B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FF662235-482B-4F75-9119-6BD4F02A079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36" name="Gleichschenkliges Dreieck 135">
                  <a:extLst>
                    <a:ext uri="{FF2B5EF4-FFF2-40B4-BE49-F238E27FC236}">
                      <a16:creationId xmlns:a16="http://schemas.microsoft.com/office/drawing/2014/main" id="{EE09F6A9-A66D-4BE9-9AF7-B6E9CF6B02E1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Gleichschenkliges Dreieck 136">
                  <a:extLst>
                    <a:ext uri="{FF2B5EF4-FFF2-40B4-BE49-F238E27FC236}">
                      <a16:creationId xmlns:a16="http://schemas.microsoft.com/office/drawing/2014/main" id="{699F790E-F497-42CC-A362-C2EDF57DEBF0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8" name="Gleichschenkliges Dreieck 137">
                  <a:extLst>
                    <a:ext uri="{FF2B5EF4-FFF2-40B4-BE49-F238E27FC236}">
                      <a16:creationId xmlns:a16="http://schemas.microsoft.com/office/drawing/2014/main" id="{E7490587-11CB-425D-A6CF-DAEB1AF314D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Gleichschenkliges Dreieck 26">
                  <a:extLst>
                    <a:ext uri="{FF2B5EF4-FFF2-40B4-BE49-F238E27FC236}">
                      <a16:creationId xmlns:a16="http://schemas.microsoft.com/office/drawing/2014/main" id="{61C29860-62CD-4135-AEFE-078BC748D34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0" name="Gleichschenkliges Dreieck 26">
                  <a:extLst>
                    <a:ext uri="{FF2B5EF4-FFF2-40B4-BE49-F238E27FC236}">
                      <a16:creationId xmlns:a16="http://schemas.microsoft.com/office/drawing/2014/main" id="{812867E6-9EAE-4507-89BE-ADCB4A2D702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34" name="Kreis: nicht ausgefüllt 133">
                <a:extLst>
                  <a:ext uri="{FF2B5EF4-FFF2-40B4-BE49-F238E27FC236}">
                    <a16:creationId xmlns:a16="http://schemas.microsoft.com/office/drawing/2014/main" id="{7D2FB932-7731-436A-B1EF-53F9A19C6DB4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Kreis: nicht ausgefüllt 134">
                <a:extLst>
                  <a:ext uri="{FF2B5EF4-FFF2-40B4-BE49-F238E27FC236}">
                    <a16:creationId xmlns:a16="http://schemas.microsoft.com/office/drawing/2014/main" id="{B10CE21B-8C36-426C-9870-9FCB324F9357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5B80D347-02E4-4ED3-91F9-D40A3BC444B9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EAB2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688E886-A92B-44FE-8483-5B2A4312D0A5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5251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Breitbild</PresentationFormat>
  <Paragraphs>61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Arial</vt:lpstr>
      <vt:lpstr>Bahnschrift</vt:lpstr>
      <vt:lpstr>Bahnschrift Light</vt:lpstr>
      <vt:lpstr>Blackadder ITC</vt:lpstr>
      <vt:lpstr>Bradley Hand ITC</vt:lpstr>
      <vt:lpstr>Calibri</vt:lpstr>
      <vt:lpstr>Calibri Light</vt:lpstr>
      <vt:lpstr>Cloister Black</vt:lpstr>
      <vt:lpstr>Cloister Black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164</cp:revision>
  <dcterms:created xsi:type="dcterms:W3CDTF">2019-07-15T13:56:57Z</dcterms:created>
  <dcterms:modified xsi:type="dcterms:W3CDTF">2019-07-17T14:42:13Z</dcterms:modified>
</cp:coreProperties>
</file>